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524" autoAdjust="0"/>
  </p:normalViewPr>
  <p:slideViewPr>
    <p:cSldViewPr>
      <p:cViewPr>
        <p:scale>
          <a:sx n="110" d="100"/>
          <a:sy n="110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951F0-C610-45B5-BCD2-C589320CB05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E886A9E-BB5F-4350-8512-E9630B3326E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sv-SE" sz="1100" b="0" noProof="0" smtClean="0"/>
            <a:t>Divisionschef</a:t>
          </a:r>
          <a:r>
            <a:rPr lang="sv-SE" sz="1100" b="0" baseline="0" noProof="0" smtClean="0"/>
            <a:t> </a:t>
          </a:r>
        </a:p>
        <a:p>
          <a:r>
            <a:rPr lang="sv-SE" sz="1100" b="0" baseline="0" noProof="0" smtClean="0"/>
            <a:t>Johan Andersson</a:t>
          </a:r>
          <a:endParaRPr lang="sv-SE" sz="1100" b="0" noProof="0" smtClean="0"/>
        </a:p>
      </dgm:t>
    </dgm:pt>
    <dgm:pt modelId="{C0F791C0-285E-4DA3-BBB2-CD8649709D58}" type="parTrans" cxnId="{5BE87F53-A242-4351-BCA7-883DE9CDCBB2}">
      <dgm:prSet/>
      <dgm:spPr/>
      <dgm:t>
        <a:bodyPr/>
        <a:lstStyle/>
        <a:p>
          <a:endParaRPr lang="sv-SE" noProof="0"/>
        </a:p>
      </dgm:t>
    </dgm:pt>
    <dgm:pt modelId="{6EA074B6-5021-461B-BE00-1034E7089BF0}" type="sibTrans" cxnId="{5BE87F53-A242-4351-BCA7-883DE9CDCBB2}">
      <dgm:prSet/>
      <dgm:spPr/>
      <dgm:t>
        <a:bodyPr/>
        <a:lstStyle/>
        <a:p>
          <a:endParaRPr lang="sv-SE" noProof="0"/>
        </a:p>
      </dgm:t>
    </dgm:pt>
    <dgm:pt modelId="{1C403C87-76FF-4751-9326-1870BE8D336B}">
      <dgm:prSet phldrT="[Text]" custT="1"/>
      <dgm:spPr/>
      <dgm:t>
        <a:bodyPr/>
        <a:lstStyle/>
        <a:p>
          <a:r>
            <a:rPr lang="sv-SE" sz="1100" noProof="0" smtClean="0">
              <a:solidFill>
                <a:schemeClr val="bg1"/>
              </a:solidFill>
            </a:rPr>
            <a:t>Försäljning &amp; Växtodling</a:t>
          </a:r>
        </a:p>
        <a:p>
          <a:r>
            <a:rPr lang="sv-SE" sz="1100" noProof="0" smtClean="0"/>
            <a:t>Stefan Atterwall</a:t>
          </a:r>
        </a:p>
      </dgm:t>
    </dgm:pt>
    <dgm:pt modelId="{78EFF93F-7423-4192-8786-2FCA05F48208}" type="parTrans" cxnId="{837240E5-D258-4298-A115-9FE2F50C5F92}">
      <dgm:prSet/>
      <dgm:spPr/>
      <dgm:t>
        <a:bodyPr/>
        <a:lstStyle/>
        <a:p>
          <a:endParaRPr lang="sv-SE" sz="1200" noProof="0"/>
        </a:p>
      </dgm:t>
    </dgm:pt>
    <dgm:pt modelId="{5BEDEF18-B8C2-439C-9BF3-56D4731C5500}" type="sibTrans" cxnId="{837240E5-D258-4298-A115-9FE2F50C5F92}">
      <dgm:prSet/>
      <dgm:spPr/>
      <dgm:t>
        <a:bodyPr/>
        <a:lstStyle/>
        <a:p>
          <a:endParaRPr lang="sv-SE" noProof="0"/>
        </a:p>
      </dgm:t>
    </dgm:pt>
    <dgm:pt modelId="{24B6219D-196D-4B43-B2F9-A11F89FBB6B2}" type="asst">
      <dgm:prSet custT="1"/>
      <dgm:spPr/>
      <dgm:t>
        <a:bodyPr/>
        <a:lstStyle/>
        <a:p>
          <a:r>
            <a:rPr lang="sv-SE" sz="1100" b="0" noProof="0" smtClean="0"/>
            <a:t>HR &amp; Kommunikation</a:t>
          </a:r>
        </a:p>
        <a:p>
          <a:r>
            <a:rPr lang="sv-SE" sz="1100" b="0" noProof="0" smtClean="0"/>
            <a:t>Ann Kristin Kongstad</a:t>
          </a:r>
        </a:p>
      </dgm:t>
    </dgm:pt>
    <dgm:pt modelId="{2DEC9EF3-4B29-4ECA-9337-ABFC2536DA83}" type="parTrans" cxnId="{20BA593E-89C5-415A-998A-6928C5AF5FD1}">
      <dgm:prSet/>
      <dgm:spPr/>
      <dgm:t>
        <a:bodyPr/>
        <a:lstStyle/>
        <a:p>
          <a:endParaRPr lang="sv-SE" sz="1200" noProof="0"/>
        </a:p>
      </dgm:t>
    </dgm:pt>
    <dgm:pt modelId="{2AECE1FE-93D3-4BE5-9198-909325306E41}" type="sibTrans" cxnId="{20BA593E-89C5-415A-998A-6928C5AF5FD1}">
      <dgm:prSet/>
      <dgm:spPr/>
      <dgm:t>
        <a:bodyPr/>
        <a:lstStyle/>
        <a:p>
          <a:endParaRPr lang="sv-SE" noProof="0"/>
        </a:p>
      </dgm:t>
    </dgm:pt>
    <dgm:pt modelId="{594817CF-EE2F-4F34-A8AD-E1A3336A187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100" noProof="0" dirty="0" smtClean="0"/>
            <a:t>Foderenhet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100" noProof="0" dirty="0" smtClean="0"/>
            <a:t>Klas </a:t>
          </a:r>
          <a:r>
            <a:rPr lang="sv-SE" sz="1100" noProof="0" dirty="0" err="1" smtClean="0"/>
            <a:t>Hesselman</a:t>
          </a:r>
          <a:endParaRPr lang="sv-SE" sz="1100" noProof="0" dirty="0" smtClean="0"/>
        </a:p>
      </dgm:t>
    </dgm:pt>
    <dgm:pt modelId="{F8581CAB-B0CB-4919-B966-36B780770F15}" type="parTrans" cxnId="{8D45CBB1-1A6D-481C-914C-3366FC077F14}">
      <dgm:prSet/>
      <dgm:spPr/>
      <dgm:t>
        <a:bodyPr/>
        <a:lstStyle/>
        <a:p>
          <a:endParaRPr lang="sv-SE" sz="1200" noProof="0"/>
        </a:p>
      </dgm:t>
    </dgm:pt>
    <dgm:pt modelId="{A97002BF-59AB-447C-9006-67399375242A}" type="sibTrans" cxnId="{8D45CBB1-1A6D-481C-914C-3366FC077F14}">
      <dgm:prSet/>
      <dgm:spPr/>
      <dgm:t>
        <a:bodyPr/>
        <a:lstStyle/>
        <a:p>
          <a:endParaRPr lang="sv-SE" noProof="0"/>
        </a:p>
      </dgm:t>
    </dgm:pt>
    <dgm:pt modelId="{3959A866-FD04-48B4-96FC-D9A439C4E645}">
      <dgm:prSet custT="1"/>
      <dgm:spPr/>
      <dgm:t>
        <a:bodyPr/>
        <a:lstStyle/>
        <a:p>
          <a:r>
            <a:rPr lang="sv-SE" sz="1100" b="0" noProof="0" dirty="0" smtClean="0">
              <a:solidFill>
                <a:schemeClr val="bg1"/>
              </a:solidFill>
            </a:rPr>
            <a:t>Växtförädling &amp; Internationella affärer</a:t>
          </a:r>
        </a:p>
        <a:p>
          <a:r>
            <a:rPr lang="sv-SE" sz="1100" b="0" noProof="0" dirty="0" smtClean="0"/>
            <a:t>Peter Annas</a:t>
          </a:r>
        </a:p>
      </dgm:t>
    </dgm:pt>
    <dgm:pt modelId="{AB12CA79-702D-4C0E-A87E-1AF45368139F}" type="parTrans" cxnId="{7374BB09-5131-48EC-BC78-580E11C99834}">
      <dgm:prSet/>
      <dgm:spPr/>
      <dgm:t>
        <a:bodyPr/>
        <a:lstStyle/>
        <a:p>
          <a:endParaRPr lang="sv-SE" sz="1200" noProof="0"/>
        </a:p>
      </dgm:t>
    </dgm:pt>
    <dgm:pt modelId="{045BCEF8-42F2-464F-87ED-9356247C24E8}" type="sibTrans" cxnId="{7374BB09-5131-48EC-BC78-580E11C99834}">
      <dgm:prSet/>
      <dgm:spPr/>
      <dgm:t>
        <a:bodyPr/>
        <a:lstStyle/>
        <a:p>
          <a:endParaRPr lang="sv-SE" noProof="0"/>
        </a:p>
      </dgm:t>
    </dgm:pt>
    <dgm:pt modelId="{F7EAF059-8903-4F22-9432-2C59870BA482}">
      <dgm:prSet custT="1"/>
      <dgm:spPr/>
      <dgm:t>
        <a:bodyPr/>
        <a:lstStyle/>
        <a:p>
          <a:r>
            <a:rPr lang="sv-SE" sz="1100" b="0" noProof="0" dirty="0" smtClean="0"/>
            <a:t>Spannmålsenhet</a:t>
          </a:r>
        </a:p>
        <a:p>
          <a:r>
            <a:rPr lang="sv-SE" sz="1100" b="0" noProof="0" dirty="0" smtClean="0"/>
            <a:t>Mikael Jeppsson</a:t>
          </a:r>
        </a:p>
      </dgm:t>
    </dgm:pt>
    <dgm:pt modelId="{DC6D9846-2477-498E-8B34-F9AB3F993850}" type="parTrans" cxnId="{D2C81B71-4362-46AB-8C46-D7B3BA0BA06A}">
      <dgm:prSet/>
      <dgm:spPr/>
      <dgm:t>
        <a:bodyPr/>
        <a:lstStyle/>
        <a:p>
          <a:endParaRPr lang="sv-SE" sz="1200" noProof="0"/>
        </a:p>
      </dgm:t>
    </dgm:pt>
    <dgm:pt modelId="{EA72A9C4-4132-402E-B885-1ABABB123958}" type="sibTrans" cxnId="{D2C81B71-4362-46AB-8C46-D7B3BA0BA06A}">
      <dgm:prSet/>
      <dgm:spPr/>
      <dgm:t>
        <a:bodyPr/>
        <a:lstStyle/>
        <a:p>
          <a:endParaRPr lang="sv-SE" noProof="0"/>
        </a:p>
      </dgm:t>
    </dgm:pt>
    <dgm:pt modelId="{D52E9441-574A-4CFB-B2A8-3845AE680CFA}" type="asst">
      <dgm:prSet custT="1"/>
      <dgm:spPr/>
      <dgm:t>
        <a:bodyPr/>
        <a:lstStyle/>
        <a:p>
          <a:r>
            <a:rPr lang="sv-SE" sz="1100" noProof="0" dirty="0" err="1" smtClean="0"/>
            <a:t>Affärscontrolling</a:t>
          </a:r>
          <a:r>
            <a:rPr lang="sv-SE" sz="1100" noProof="0" dirty="0" smtClean="0"/>
            <a:t>, IT &amp; Redovisning </a:t>
          </a:r>
        </a:p>
        <a:p>
          <a:r>
            <a:rPr lang="sv-SE" sz="1100" noProof="0" dirty="0" smtClean="0"/>
            <a:t>Dick Rytterdahl</a:t>
          </a:r>
          <a:endParaRPr lang="sv-SE" sz="1100" noProof="0" dirty="0"/>
        </a:p>
      </dgm:t>
    </dgm:pt>
    <dgm:pt modelId="{93863631-F177-4350-8FA7-B66584EB3C01}" type="parTrans" cxnId="{8F50CAB3-1737-42E9-8C61-1A2B0749AC63}">
      <dgm:prSet/>
      <dgm:spPr/>
      <dgm:t>
        <a:bodyPr/>
        <a:lstStyle/>
        <a:p>
          <a:endParaRPr lang="sv-SE" noProof="0"/>
        </a:p>
      </dgm:t>
    </dgm:pt>
    <dgm:pt modelId="{8D6E1550-E4C2-401C-ADDC-CC99BE72FC8C}" type="sibTrans" cxnId="{8F50CAB3-1737-42E9-8C61-1A2B0749AC63}">
      <dgm:prSet/>
      <dgm:spPr/>
      <dgm:t>
        <a:bodyPr/>
        <a:lstStyle/>
        <a:p>
          <a:endParaRPr lang="sv-SE" noProof="0"/>
        </a:p>
      </dgm:t>
    </dgm:pt>
    <dgm:pt modelId="{10F19193-10E4-41F5-9910-861F58340EE3}" type="asst">
      <dgm:prSet custT="1"/>
      <dgm:spPr/>
      <dgm:t>
        <a:bodyPr/>
        <a:lstStyle/>
        <a:p>
          <a:r>
            <a:rPr lang="sv-SE" sz="1100" noProof="0" smtClean="0"/>
            <a:t>Inköp </a:t>
          </a:r>
        </a:p>
        <a:p>
          <a:r>
            <a:rPr lang="sv-SE" sz="1100" noProof="0" smtClean="0"/>
            <a:t>Carl Dorninger</a:t>
          </a:r>
          <a:endParaRPr lang="sv-SE" sz="1100" noProof="0"/>
        </a:p>
      </dgm:t>
    </dgm:pt>
    <dgm:pt modelId="{F742A078-1749-421D-8CBB-EF8547FF93A8}" type="parTrans" cxnId="{B256A7AE-CBBA-4E47-8DC0-DA364EC560B6}">
      <dgm:prSet/>
      <dgm:spPr/>
      <dgm:t>
        <a:bodyPr/>
        <a:lstStyle/>
        <a:p>
          <a:endParaRPr lang="sv-SE" noProof="0"/>
        </a:p>
      </dgm:t>
    </dgm:pt>
    <dgm:pt modelId="{B1C98AFD-2D94-4420-8011-4726A1F8601C}" type="sibTrans" cxnId="{B256A7AE-CBBA-4E47-8DC0-DA364EC560B6}">
      <dgm:prSet/>
      <dgm:spPr/>
      <dgm:t>
        <a:bodyPr/>
        <a:lstStyle/>
        <a:p>
          <a:endParaRPr lang="sv-SE" noProof="0"/>
        </a:p>
      </dgm:t>
    </dgm:pt>
    <dgm:pt modelId="{24147C64-AB99-40C8-A37A-BF691F91BB6F}">
      <dgm:prSet custT="1"/>
      <dgm:spPr/>
      <dgm:t>
        <a:bodyPr/>
        <a:lstStyle/>
        <a:p>
          <a:r>
            <a:rPr lang="sv-SE" sz="1100" noProof="0" smtClean="0"/>
            <a:t>Logistik</a:t>
          </a:r>
        </a:p>
        <a:p>
          <a:r>
            <a:rPr lang="sv-SE" sz="1100" noProof="0" smtClean="0"/>
            <a:t>Mattias Pålsson</a:t>
          </a:r>
          <a:endParaRPr lang="sv-SE" sz="1100" noProof="0"/>
        </a:p>
      </dgm:t>
    </dgm:pt>
    <dgm:pt modelId="{DCFB72F5-25B9-4129-A4A4-4770CC619177}" type="parTrans" cxnId="{B5B4C311-1F9C-44CD-A6FF-2F8D94AB7C43}">
      <dgm:prSet/>
      <dgm:spPr/>
      <dgm:t>
        <a:bodyPr/>
        <a:lstStyle/>
        <a:p>
          <a:endParaRPr lang="sv-SE" noProof="0"/>
        </a:p>
      </dgm:t>
    </dgm:pt>
    <dgm:pt modelId="{5EEF9827-1190-4465-B616-67575CE86072}" type="sibTrans" cxnId="{B5B4C311-1F9C-44CD-A6FF-2F8D94AB7C43}">
      <dgm:prSet/>
      <dgm:spPr/>
      <dgm:t>
        <a:bodyPr/>
        <a:lstStyle/>
        <a:p>
          <a:endParaRPr lang="sv-SE" noProof="0"/>
        </a:p>
      </dgm:t>
    </dgm:pt>
    <dgm:pt modelId="{74EAC8CE-AA37-49C0-ACEE-5346060AFE08}" type="pres">
      <dgm:prSet presAssocID="{E1B951F0-C610-45B5-BCD2-C589320CB0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65AB0891-4608-4BA9-BCA4-4113546CF8C8}" type="pres">
      <dgm:prSet presAssocID="{2E886A9E-BB5F-4350-8512-E9630B3326E2}" presName="hierRoot1" presStyleCnt="0">
        <dgm:presLayoutVars>
          <dgm:hierBranch val="init"/>
        </dgm:presLayoutVars>
      </dgm:prSet>
      <dgm:spPr/>
    </dgm:pt>
    <dgm:pt modelId="{97038C10-8287-44AB-9597-9ACDE2A81A10}" type="pres">
      <dgm:prSet presAssocID="{2E886A9E-BB5F-4350-8512-E9630B3326E2}" presName="rootComposite1" presStyleCnt="0"/>
      <dgm:spPr/>
    </dgm:pt>
    <dgm:pt modelId="{3FB322DE-FA47-46E2-A70E-2F5C14F06107}" type="pres">
      <dgm:prSet presAssocID="{2E886A9E-BB5F-4350-8512-E9630B3326E2}" presName="rootText1" presStyleLbl="node0" presStyleIdx="0" presStyleCnt="1" custScaleX="142175" custScaleY="136720" custLinFactNeighborY="-228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EF9E1CDB-508F-4872-B041-657835C6F8E8}" type="pres">
      <dgm:prSet presAssocID="{2E886A9E-BB5F-4350-8512-E9630B3326E2}" presName="rootConnector1" presStyleLbl="node1" presStyleIdx="0" presStyleCnt="0"/>
      <dgm:spPr/>
      <dgm:t>
        <a:bodyPr/>
        <a:lstStyle/>
        <a:p>
          <a:endParaRPr lang="sv-SE"/>
        </a:p>
      </dgm:t>
    </dgm:pt>
    <dgm:pt modelId="{7EA1D71D-0542-49D2-88A5-6B9CE146EFCE}" type="pres">
      <dgm:prSet presAssocID="{2E886A9E-BB5F-4350-8512-E9630B3326E2}" presName="hierChild2" presStyleCnt="0"/>
      <dgm:spPr/>
    </dgm:pt>
    <dgm:pt modelId="{73C4E3DA-9877-417A-8BD8-47E26A39B6BE}" type="pres">
      <dgm:prSet presAssocID="{AB12CA79-702D-4C0E-A87E-1AF45368139F}" presName="Name37" presStyleLbl="parChTrans1D2" presStyleIdx="0" presStyleCnt="8"/>
      <dgm:spPr/>
      <dgm:t>
        <a:bodyPr/>
        <a:lstStyle/>
        <a:p>
          <a:endParaRPr lang="sv-SE"/>
        </a:p>
      </dgm:t>
    </dgm:pt>
    <dgm:pt modelId="{8AA2A905-A3CA-4FED-9B8C-34582164DBB4}" type="pres">
      <dgm:prSet presAssocID="{3959A866-FD04-48B4-96FC-D9A439C4E645}" presName="hierRoot2" presStyleCnt="0">
        <dgm:presLayoutVars>
          <dgm:hierBranch val="init"/>
        </dgm:presLayoutVars>
      </dgm:prSet>
      <dgm:spPr/>
    </dgm:pt>
    <dgm:pt modelId="{280B4ED3-26E1-406A-BA49-889DB7267D9A}" type="pres">
      <dgm:prSet presAssocID="{3959A866-FD04-48B4-96FC-D9A439C4E645}" presName="rootComposite" presStyleCnt="0"/>
      <dgm:spPr/>
    </dgm:pt>
    <dgm:pt modelId="{15153FA5-0D6E-4EC1-A9CC-45F29596939A}" type="pres">
      <dgm:prSet presAssocID="{3959A866-FD04-48B4-96FC-D9A439C4E645}" presName="rootText" presStyleLbl="node2" presStyleIdx="0" presStyleCnt="5" custScaleX="115280" custScaleY="126065" custLinFactNeighborY="-132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2986D40B-867E-4D90-918F-8DF6884A0023}" type="pres">
      <dgm:prSet presAssocID="{3959A866-FD04-48B4-96FC-D9A439C4E645}" presName="rootConnector" presStyleLbl="node2" presStyleIdx="0" presStyleCnt="5"/>
      <dgm:spPr/>
      <dgm:t>
        <a:bodyPr/>
        <a:lstStyle/>
        <a:p>
          <a:endParaRPr lang="sv-SE"/>
        </a:p>
      </dgm:t>
    </dgm:pt>
    <dgm:pt modelId="{3F6B5AEF-DC32-4ED0-872A-64317A0EE0CF}" type="pres">
      <dgm:prSet presAssocID="{3959A866-FD04-48B4-96FC-D9A439C4E645}" presName="hierChild4" presStyleCnt="0"/>
      <dgm:spPr/>
    </dgm:pt>
    <dgm:pt modelId="{FD1DDA09-8852-4971-8824-E47F3C0CD90C}" type="pres">
      <dgm:prSet presAssocID="{3959A866-FD04-48B4-96FC-D9A439C4E645}" presName="hierChild5" presStyleCnt="0"/>
      <dgm:spPr/>
    </dgm:pt>
    <dgm:pt modelId="{281A6AB5-2D7B-458A-A50C-405E882D707A}" type="pres">
      <dgm:prSet presAssocID="{DC6D9846-2477-498E-8B34-F9AB3F993850}" presName="Name37" presStyleLbl="parChTrans1D2" presStyleIdx="1" presStyleCnt="8"/>
      <dgm:spPr/>
      <dgm:t>
        <a:bodyPr/>
        <a:lstStyle/>
        <a:p>
          <a:endParaRPr lang="sv-SE"/>
        </a:p>
      </dgm:t>
    </dgm:pt>
    <dgm:pt modelId="{F95FEA45-F639-43A6-B236-64A90E9965C4}" type="pres">
      <dgm:prSet presAssocID="{F7EAF059-8903-4F22-9432-2C59870BA482}" presName="hierRoot2" presStyleCnt="0">
        <dgm:presLayoutVars>
          <dgm:hierBranch val="init"/>
        </dgm:presLayoutVars>
      </dgm:prSet>
      <dgm:spPr/>
    </dgm:pt>
    <dgm:pt modelId="{984152A9-F143-42E7-BC21-BCD052D87704}" type="pres">
      <dgm:prSet presAssocID="{F7EAF059-8903-4F22-9432-2C59870BA482}" presName="rootComposite" presStyleCnt="0"/>
      <dgm:spPr/>
    </dgm:pt>
    <dgm:pt modelId="{2B2F7092-5E6A-442F-9C0F-FD76E8A49074}" type="pres">
      <dgm:prSet presAssocID="{F7EAF059-8903-4F22-9432-2C59870BA482}" presName="rootText" presStyleLbl="node2" presStyleIdx="1" presStyleCnt="5" custScaleX="115280" custScaleY="126065" custLinFactNeighborY="-132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011C0DB8-21FB-4119-8AA8-DB8322193598}" type="pres">
      <dgm:prSet presAssocID="{F7EAF059-8903-4F22-9432-2C59870BA482}" presName="rootConnector" presStyleLbl="node2" presStyleIdx="1" presStyleCnt="5"/>
      <dgm:spPr/>
      <dgm:t>
        <a:bodyPr/>
        <a:lstStyle/>
        <a:p>
          <a:endParaRPr lang="sv-SE"/>
        </a:p>
      </dgm:t>
    </dgm:pt>
    <dgm:pt modelId="{EDC1FAFC-3BA9-4A15-ACD7-F693F7D689F9}" type="pres">
      <dgm:prSet presAssocID="{F7EAF059-8903-4F22-9432-2C59870BA482}" presName="hierChild4" presStyleCnt="0"/>
      <dgm:spPr/>
    </dgm:pt>
    <dgm:pt modelId="{B564D26B-6DA7-40C8-B97F-A6F377D2D1B5}" type="pres">
      <dgm:prSet presAssocID="{F7EAF059-8903-4F22-9432-2C59870BA482}" presName="hierChild5" presStyleCnt="0"/>
      <dgm:spPr/>
    </dgm:pt>
    <dgm:pt modelId="{2C31F8AC-2E6C-401D-8986-9DF85169EBAD}" type="pres">
      <dgm:prSet presAssocID="{F8581CAB-B0CB-4919-B966-36B780770F15}" presName="Name37" presStyleLbl="parChTrans1D2" presStyleIdx="2" presStyleCnt="8"/>
      <dgm:spPr/>
      <dgm:t>
        <a:bodyPr/>
        <a:lstStyle/>
        <a:p>
          <a:endParaRPr lang="sv-SE"/>
        </a:p>
      </dgm:t>
    </dgm:pt>
    <dgm:pt modelId="{4CD21E2B-3776-4D86-B016-6954D2C7103F}" type="pres">
      <dgm:prSet presAssocID="{594817CF-EE2F-4F34-A8AD-E1A3336A187C}" presName="hierRoot2" presStyleCnt="0">
        <dgm:presLayoutVars>
          <dgm:hierBranch val="init"/>
        </dgm:presLayoutVars>
      </dgm:prSet>
      <dgm:spPr/>
    </dgm:pt>
    <dgm:pt modelId="{41B32792-5D7B-4E1A-805C-7401431668B6}" type="pres">
      <dgm:prSet presAssocID="{594817CF-EE2F-4F34-A8AD-E1A3336A187C}" presName="rootComposite" presStyleCnt="0"/>
      <dgm:spPr/>
    </dgm:pt>
    <dgm:pt modelId="{6C53FB86-9988-4C7F-B1D3-47DB83B48387}" type="pres">
      <dgm:prSet presAssocID="{594817CF-EE2F-4F34-A8AD-E1A3336A187C}" presName="rootText" presStyleLbl="node2" presStyleIdx="2" presStyleCnt="5" custScaleX="118365" custScaleY="123026" custLinFactNeighborX="726" custLinFactNeighborY="-106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F0B23DC2-F23C-49E0-8421-87C0BBA1D810}" type="pres">
      <dgm:prSet presAssocID="{594817CF-EE2F-4F34-A8AD-E1A3336A187C}" presName="rootConnector" presStyleLbl="node2" presStyleIdx="2" presStyleCnt="5"/>
      <dgm:spPr/>
      <dgm:t>
        <a:bodyPr/>
        <a:lstStyle/>
        <a:p>
          <a:endParaRPr lang="sv-SE"/>
        </a:p>
      </dgm:t>
    </dgm:pt>
    <dgm:pt modelId="{88509259-609E-4697-9C80-7638DC3BA735}" type="pres">
      <dgm:prSet presAssocID="{594817CF-EE2F-4F34-A8AD-E1A3336A187C}" presName="hierChild4" presStyleCnt="0"/>
      <dgm:spPr/>
    </dgm:pt>
    <dgm:pt modelId="{9C0A3FDF-D073-427C-B098-2F664C870C5A}" type="pres">
      <dgm:prSet presAssocID="{594817CF-EE2F-4F34-A8AD-E1A3336A187C}" presName="hierChild5" presStyleCnt="0"/>
      <dgm:spPr/>
    </dgm:pt>
    <dgm:pt modelId="{87440C72-2A2E-47B8-8C04-C406A881977B}" type="pres">
      <dgm:prSet presAssocID="{78EFF93F-7423-4192-8786-2FCA05F48208}" presName="Name37" presStyleLbl="parChTrans1D2" presStyleIdx="3" presStyleCnt="8"/>
      <dgm:spPr/>
      <dgm:t>
        <a:bodyPr/>
        <a:lstStyle/>
        <a:p>
          <a:endParaRPr lang="sv-SE"/>
        </a:p>
      </dgm:t>
    </dgm:pt>
    <dgm:pt modelId="{2DE3F232-4C60-4CC9-9068-9ABA54AB8017}" type="pres">
      <dgm:prSet presAssocID="{1C403C87-76FF-4751-9326-1870BE8D336B}" presName="hierRoot2" presStyleCnt="0">
        <dgm:presLayoutVars>
          <dgm:hierBranch val="init"/>
        </dgm:presLayoutVars>
      </dgm:prSet>
      <dgm:spPr/>
    </dgm:pt>
    <dgm:pt modelId="{3874326C-9F5D-45E4-8ECF-94E708696C36}" type="pres">
      <dgm:prSet presAssocID="{1C403C87-76FF-4751-9326-1870BE8D336B}" presName="rootComposite" presStyleCnt="0"/>
      <dgm:spPr/>
    </dgm:pt>
    <dgm:pt modelId="{B77F1DB1-5E0B-4E8E-93BA-116C1B1160EE}" type="pres">
      <dgm:prSet presAssocID="{1C403C87-76FF-4751-9326-1870BE8D336B}" presName="rootText" presStyleLbl="node2" presStyleIdx="3" presStyleCnt="5" custScaleX="116273" custScaleY="121830" custLinFactNeighborX="-3155" custLinFactNeighborY="-103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E6FB3BC0-031E-43C3-82F0-D2A2616F1D66}" type="pres">
      <dgm:prSet presAssocID="{1C403C87-76FF-4751-9326-1870BE8D336B}" presName="rootConnector" presStyleLbl="node2" presStyleIdx="3" presStyleCnt="5"/>
      <dgm:spPr/>
      <dgm:t>
        <a:bodyPr/>
        <a:lstStyle/>
        <a:p>
          <a:endParaRPr lang="sv-SE"/>
        </a:p>
      </dgm:t>
    </dgm:pt>
    <dgm:pt modelId="{6E78B04C-54D5-40B7-A279-93AE3C6CD9C3}" type="pres">
      <dgm:prSet presAssocID="{1C403C87-76FF-4751-9326-1870BE8D336B}" presName="hierChild4" presStyleCnt="0"/>
      <dgm:spPr/>
    </dgm:pt>
    <dgm:pt modelId="{8C63A9DD-1EFF-400B-92A4-5716EB952605}" type="pres">
      <dgm:prSet presAssocID="{1C403C87-76FF-4751-9326-1870BE8D336B}" presName="hierChild5" presStyleCnt="0"/>
      <dgm:spPr/>
    </dgm:pt>
    <dgm:pt modelId="{45AB4A13-A4AC-40F9-9B75-0258A7BBDEB0}" type="pres">
      <dgm:prSet presAssocID="{DCFB72F5-25B9-4129-A4A4-4770CC619177}" presName="Name37" presStyleLbl="parChTrans1D2" presStyleIdx="4" presStyleCnt="8"/>
      <dgm:spPr/>
      <dgm:t>
        <a:bodyPr/>
        <a:lstStyle/>
        <a:p>
          <a:endParaRPr lang="en-US"/>
        </a:p>
      </dgm:t>
    </dgm:pt>
    <dgm:pt modelId="{E9E25BA7-476A-44B2-B241-E3AB275AE5FD}" type="pres">
      <dgm:prSet presAssocID="{24147C64-AB99-40C8-A37A-BF691F91BB6F}" presName="hierRoot2" presStyleCnt="0">
        <dgm:presLayoutVars>
          <dgm:hierBranch val="init"/>
        </dgm:presLayoutVars>
      </dgm:prSet>
      <dgm:spPr/>
    </dgm:pt>
    <dgm:pt modelId="{FCE1BBC4-6F02-4384-BAF4-E522B11CA5C7}" type="pres">
      <dgm:prSet presAssocID="{24147C64-AB99-40C8-A37A-BF691F91BB6F}" presName="rootComposite" presStyleCnt="0"/>
      <dgm:spPr/>
    </dgm:pt>
    <dgm:pt modelId="{0C322BFE-3585-4598-9D1E-C7ADB3A53AA3}" type="pres">
      <dgm:prSet presAssocID="{24147C64-AB99-40C8-A37A-BF691F91BB6F}" presName="rootText" presStyleLbl="node2" presStyleIdx="4" presStyleCnt="5" custScaleX="114718" custScaleY="12041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086E445-D159-4CF8-8DA4-BA386474A016}" type="pres">
      <dgm:prSet presAssocID="{24147C64-AB99-40C8-A37A-BF691F91BB6F}" presName="rootConnector" presStyleLbl="node2" presStyleIdx="4" presStyleCnt="5"/>
      <dgm:spPr/>
      <dgm:t>
        <a:bodyPr/>
        <a:lstStyle/>
        <a:p>
          <a:endParaRPr lang="en-US"/>
        </a:p>
      </dgm:t>
    </dgm:pt>
    <dgm:pt modelId="{C6158F0F-190F-4BDE-ACBD-32860FF6C2DD}" type="pres">
      <dgm:prSet presAssocID="{24147C64-AB99-40C8-A37A-BF691F91BB6F}" presName="hierChild4" presStyleCnt="0"/>
      <dgm:spPr/>
    </dgm:pt>
    <dgm:pt modelId="{BF470541-CA75-4F38-B2EF-E65B5A008C21}" type="pres">
      <dgm:prSet presAssocID="{24147C64-AB99-40C8-A37A-BF691F91BB6F}" presName="hierChild5" presStyleCnt="0"/>
      <dgm:spPr/>
    </dgm:pt>
    <dgm:pt modelId="{C977B45C-B9A4-4F49-B8C3-2B0425B803C7}" type="pres">
      <dgm:prSet presAssocID="{2E886A9E-BB5F-4350-8512-E9630B3326E2}" presName="hierChild3" presStyleCnt="0"/>
      <dgm:spPr/>
    </dgm:pt>
    <dgm:pt modelId="{6A96B39C-5806-487B-B2F5-31C6E66969DD}" type="pres">
      <dgm:prSet presAssocID="{2DEC9EF3-4B29-4ECA-9337-ABFC2536DA83}" presName="Name111" presStyleLbl="parChTrans1D2" presStyleIdx="5" presStyleCnt="8"/>
      <dgm:spPr/>
      <dgm:t>
        <a:bodyPr/>
        <a:lstStyle/>
        <a:p>
          <a:endParaRPr lang="sv-SE"/>
        </a:p>
      </dgm:t>
    </dgm:pt>
    <dgm:pt modelId="{1D100F54-76ED-4373-BF66-C5133243369A}" type="pres">
      <dgm:prSet presAssocID="{24B6219D-196D-4B43-B2F9-A11F89FBB6B2}" presName="hierRoot3" presStyleCnt="0">
        <dgm:presLayoutVars>
          <dgm:hierBranch val="init"/>
        </dgm:presLayoutVars>
      </dgm:prSet>
      <dgm:spPr/>
    </dgm:pt>
    <dgm:pt modelId="{FCE71DD4-F1F1-4CF6-A48C-A7E044CF7E05}" type="pres">
      <dgm:prSet presAssocID="{24B6219D-196D-4B43-B2F9-A11F89FBB6B2}" presName="rootComposite3" presStyleCnt="0"/>
      <dgm:spPr/>
    </dgm:pt>
    <dgm:pt modelId="{FAFF076E-29DA-4075-921E-19BDF0D3FDD7}" type="pres">
      <dgm:prSet presAssocID="{24B6219D-196D-4B43-B2F9-A11F89FBB6B2}" presName="rootText3" presStyleLbl="asst1" presStyleIdx="0" presStyleCnt="3" custScaleX="134063" custScaleY="105441" custLinFactNeighborX="-326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85024AC8-C762-4725-B098-1B3977D60EA3}" type="pres">
      <dgm:prSet presAssocID="{24B6219D-196D-4B43-B2F9-A11F89FBB6B2}" presName="rootConnector3" presStyleLbl="asst1" presStyleIdx="0" presStyleCnt="3"/>
      <dgm:spPr/>
      <dgm:t>
        <a:bodyPr/>
        <a:lstStyle/>
        <a:p>
          <a:endParaRPr lang="sv-SE"/>
        </a:p>
      </dgm:t>
    </dgm:pt>
    <dgm:pt modelId="{53EDE6CA-DFD5-48D8-98B3-5F7FF835F49E}" type="pres">
      <dgm:prSet presAssocID="{24B6219D-196D-4B43-B2F9-A11F89FBB6B2}" presName="hierChild6" presStyleCnt="0"/>
      <dgm:spPr/>
    </dgm:pt>
    <dgm:pt modelId="{51588B5B-88CF-47F9-8B3B-CBC31DC23DDB}" type="pres">
      <dgm:prSet presAssocID="{24B6219D-196D-4B43-B2F9-A11F89FBB6B2}" presName="hierChild7" presStyleCnt="0"/>
      <dgm:spPr/>
    </dgm:pt>
    <dgm:pt modelId="{C698CBA7-4E52-470F-AAFB-6F4491BBF4FC}" type="pres">
      <dgm:prSet presAssocID="{93863631-F177-4350-8FA7-B66584EB3C01}" presName="Name111" presStyleLbl="parChTrans1D2" presStyleIdx="6" presStyleCnt="8"/>
      <dgm:spPr/>
      <dgm:t>
        <a:bodyPr/>
        <a:lstStyle/>
        <a:p>
          <a:endParaRPr lang="en-US"/>
        </a:p>
      </dgm:t>
    </dgm:pt>
    <dgm:pt modelId="{84F7F8F9-4331-4E7F-93BC-89EEBDC74DC6}" type="pres">
      <dgm:prSet presAssocID="{D52E9441-574A-4CFB-B2A8-3845AE680CFA}" presName="hierRoot3" presStyleCnt="0">
        <dgm:presLayoutVars>
          <dgm:hierBranch val="init"/>
        </dgm:presLayoutVars>
      </dgm:prSet>
      <dgm:spPr/>
    </dgm:pt>
    <dgm:pt modelId="{619806E7-EF71-47D4-B1ED-0BA032777500}" type="pres">
      <dgm:prSet presAssocID="{D52E9441-574A-4CFB-B2A8-3845AE680CFA}" presName="rootComposite3" presStyleCnt="0"/>
      <dgm:spPr/>
    </dgm:pt>
    <dgm:pt modelId="{901C1017-C36E-41AE-9B51-75ACEC11FB1A}" type="pres">
      <dgm:prSet presAssocID="{D52E9441-574A-4CFB-B2A8-3845AE680CFA}" presName="rootText3" presStyleLbl="asst1" presStyleIdx="1" presStyleCnt="3" custScaleX="134063" custLinFactNeighborX="4564" custLinFactNeighborY="228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20434AD-D7AC-44D8-806E-660269AC66EC}" type="pres">
      <dgm:prSet presAssocID="{D52E9441-574A-4CFB-B2A8-3845AE680CFA}" presName="rootConnector3" presStyleLbl="asst1" presStyleIdx="1" presStyleCnt="3"/>
      <dgm:spPr/>
      <dgm:t>
        <a:bodyPr/>
        <a:lstStyle/>
        <a:p>
          <a:endParaRPr lang="en-US"/>
        </a:p>
      </dgm:t>
    </dgm:pt>
    <dgm:pt modelId="{9AF58493-F41B-4826-BA2F-73F595372916}" type="pres">
      <dgm:prSet presAssocID="{D52E9441-574A-4CFB-B2A8-3845AE680CFA}" presName="hierChild6" presStyleCnt="0"/>
      <dgm:spPr/>
    </dgm:pt>
    <dgm:pt modelId="{BB8327EB-3190-4459-B57B-84DFE00677C2}" type="pres">
      <dgm:prSet presAssocID="{D52E9441-574A-4CFB-B2A8-3845AE680CFA}" presName="hierChild7" presStyleCnt="0"/>
      <dgm:spPr/>
    </dgm:pt>
    <dgm:pt modelId="{F2733C09-2853-48AA-98C8-5A4D2139F8F4}" type="pres">
      <dgm:prSet presAssocID="{F742A078-1749-421D-8CBB-EF8547FF93A8}" presName="Name111" presStyleLbl="parChTrans1D2" presStyleIdx="7" presStyleCnt="8"/>
      <dgm:spPr/>
      <dgm:t>
        <a:bodyPr/>
        <a:lstStyle/>
        <a:p>
          <a:endParaRPr lang="sv-SE"/>
        </a:p>
      </dgm:t>
    </dgm:pt>
    <dgm:pt modelId="{40A99513-D468-4FB1-96D9-C6D31930E202}" type="pres">
      <dgm:prSet presAssocID="{10F19193-10E4-41F5-9910-861F58340EE3}" presName="hierRoot3" presStyleCnt="0">
        <dgm:presLayoutVars>
          <dgm:hierBranch val="init"/>
        </dgm:presLayoutVars>
      </dgm:prSet>
      <dgm:spPr/>
    </dgm:pt>
    <dgm:pt modelId="{E89BC1D3-2DEF-4901-953E-B50D07EEF4CA}" type="pres">
      <dgm:prSet presAssocID="{10F19193-10E4-41F5-9910-861F58340EE3}" presName="rootComposite3" presStyleCnt="0"/>
      <dgm:spPr/>
    </dgm:pt>
    <dgm:pt modelId="{27E0AF27-D6F8-48B9-8795-CFB8CEE55CA5}" type="pres">
      <dgm:prSet presAssocID="{10F19193-10E4-41F5-9910-861F58340EE3}" presName="rootText3" presStyleLbl="asst1" presStyleIdx="2" presStyleCnt="3" custScaleX="136469" custLinFactNeighborX="-711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sv-SE"/>
        </a:p>
      </dgm:t>
    </dgm:pt>
    <dgm:pt modelId="{9F8EC802-78B9-4AFE-8C19-8F20E0E186B3}" type="pres">
      <dgm:prSet presAssocID="{10F19193-10E4-41F5-9910-861F58340EE3}" presName="rootConnector3" presStyleLbl="asst1" presStyleIdx="2" presStyleCnt="3"/>
      <dgm:spPr/>
      <dgm:t>
        <a:bodyPr/>
        <a:lstStyle/>
        <a:p>
          <a:endParaRPr lang="sv-SE"/>
        </a:p>
      </dgm:t>
    </dgm:pt>
    <dgm:pt modelId="{52EE4ADD-259B-467D-ABCB-3CD70E982DF1}" type="pres">
      <dgm:prSet presAssocID="{10F19193-10E4-41F5-9910-861F58340EE3}" presName="hierChild6" presStyleCnt="0"/>
      <dgm:spPr/>
    </dgm:pt>
    <dgm:pt modelId="{BC23F959-E36E-46F8-8DEF-E5AB6F4250D5}" type="pres">
      <dgm:prSet presAssocID="{10F19193-10E4-41F5-9910-861F58340EE3}" presName="hierChild7" presStyleCnt="0"/>
      <dgm:spPr/>
    </dgm:pt>
  </dgm:ptLst>
  <dgm:cxnLst>
    <dgm:cxn modelId="{03E8AF6B-3E50-4600-AA99-FADAD8459645}" type="presOf" srcId="{F7EAF059-8903-4F22-9432-2C59870BA482}" destId="{2B2F7092-5E6A-442F-9C0F-FD76E8A49074}" srcOrd="0" destOrd="0" presId="urn:microsoft.com/office/officeart/2005/8/layout/orgChart1"/>
    <dgm:cxn modelId="{8D45D38A-C26D-448A-84F5-9E7F288D2F7B}" type="presOf" srcId="{10F19193-10E4-41F5-9910-861F58340EE3}" destId="{9F8EC802-78B9-4AFE-8C19-8F20E0E186B3}" srcOrd="1" destOrd="0" presId="urn:microsoft.com/office/officeart/2005/8/layout/orgChart1"/>
    <dgm:cxn modelId="{84F9B2CC-58C7-4AD6-8565-C1278D8237C3}" type="presOf" srcId="{93863631-F177-4350-8FA7-B66584EB3C01}" destId="{C698CBA7-4E52-470F-AAFB-6F4491BBF4FC}" srcOrd="0" destOrd="0" presId="urn:microsoft.com/office/officeart/2005/8/layout/orgChart1"/>
    <dgm:cxn modelId="{D2C81B71-4362-46AB-8C46-D7B3BA0BA06A}" srcId="{2E886A9E-BB5F-4350-8512-E9630B3326E2}" destId="{F7EAF059-8903-4F22-9432-2C59870BA482}" srcOrd="2" destOrd="0" parTransId="{DC6D9846-2477-498E-8B34-F9AB3F993850}" sibTransId="{EA72A9C4-4132-402E-B885-1ABABB123958}"/>
    <dgm:cxn modelId="{262AC238-E40B-4BC6-8650-716D0E828971}" type="presOf" srcId="{2E886A9E-BB5F-4350-8512-E9630B3326E2}" destId="{EF9E1CDB-508F-4872-B041-657835C6F8E8}" srcOrd="1" destOrd="0" presId="urn:microsoft.com/office/officeart/2005/8/layout/orgChart1"/>
    <dgm:cxn modelId="{03ED951A-280F-4F61-B125-FA19669EA06B}" type="presOf" srcId="{1C403C87-76FF-4751-9326-1870BE8D336B}" destId="{B77F1DB1-5E0B-4E8E-93BA-116C1B1160EE}" srcOrd="0" destOrd="0" presId="urn:microsoft.com/office/officeart/2005/8/layout/orgChart1"/>
    <dgm:cxn modelId="{8BC3903C-A357-4A2A-B9CC-4A4D6268357F}" type="presOf" srcId="{594817CF-EE2F-4F34-A8AD-E1A3336A187C}" destId="{6C53FB86-9988-4C7F-B1D3-47DB83B48387}" srcOrd="0" destOrd="0" presId="urn:microsoft.com/office/officeart/2005/8/layout/orgChart1"/>
    <dgm:cxn modelId="{2C3B1294-2F94-4888-9697-634C8B92EDCE}" type="presOf" srcId="{DCFB72F5-25B9-4129-A4A4-4770CC619177}" destId="{45AB4A13-A4AC-40F9-9B75-0258A7BBDEB0}" srcOrd="0" destOrd="0" presId="urn:microsoft.com/office/officeart/2005/8/layout/orgChart1"/>
    <dgm:cxn modelId="{8D45CBB1-1A6D-481C-914C-3366FC077F14}" srcId="{2E886A9E-BB5F-4350-8512-E9630B3326E2}" destId="{594817CF-EE2F-4F34-A8AD-E1A3336A187C}" srcOrd="3" destOrd="0" parTransId="{F8581CAB-B0CB-4919-B966-36B780770F15}" sibTransId="{A97002BF-59AB-447C-9006-67399375242A}"/>
    <dgm:cxn modelId="{BE4A4AE6-E77D-4DEC-9B41-0582DE7A2B05}" type="presOf" srcId="{D52E9441-574A-4CFB-B2A8-3845AE680CFA}" destId="{901C1017-C36E-41AE-9B51-75ACEC11FB1A}" srcOrd="0" destOrd="0" presId="urn:microsoft.com/office/officeart/2005/8/layout/orgChart1"/>
    <dgm:cxn modelId="{8FDD04DB-9D3C-49DA-BCF4-BE457EF75FF4}" type="presOf" srcId="{F7EAF059-8903-4F22-9432-2C59870BA482}" destId="{011C0DB8-21FB-4119-8AA8-DB8322193598}" srcOrd="1" destOrd="0" presId="urn:microsoft.com/office/officeart/2005/8/layout/orgChart1"/>
    <dgm:cxn modelId="{B5B4C311-1F9C-44CD-A6FF-2F8D94AB7C43}" srcId="{2E886A9E-BB5F-4350-8512-E9630B3326E2}" destId="{24147C64-AB99-40C8-A37A-BF691F91BB6F}" srcOrd="5" destOrd="0" parTransId="{DCFB72F5-25B9-4129-A4A4-4770CC619177}" sibTransId="{5EEF9827-1190-4465-B616-67575CE86072}"/>
    <dgm:cxn modelId="{0A92C086-ACC4-49C6-9402-5061BCCFC3B6}" type="presOf" srcId="{D52E9441-574A-4CFB-B2A8-3845AE680CFA}" destId="{320434AD-D7AC-44D8-806E-660269AC66EC}" srcOrd="1" destOrd="0" presId="urn:microsoft.com/office/officeart/2005/8/layout/orgChart1"/>
    <dgm:cxn modelId="{17242ED5-446F-4D86-89A1-58F9B8EFB1B0}" type="presOf" srcId="{AB12CA79-702D-4C0E-A87E-1AF45368139F}" destId="{73C4E3DA-9877-417A-8BD8-47E26A39B6BE}" srcOrd="0" destOrd="0" presId="urn:microsoft.com/office/officeart/2005/8/layout/orgChart1"/>
    <dgm:cxn modelId="{7374BB09-5131-48EC-BC78-580E11C99834}" srcId="{2E886A9E-BB5F-4350-8512-E9630B3326E2}" destId="{3959A866-FD04-48B4-96FC-D9A439C4E645}" srcOrd="1" destOrd="0" parTransId="{AB12CA79-702D-4C0E-A87E-1AF45368139F}" sibTransId="{045BCEF8-42F2-464F-87ED-9356247C24E8}"/>
    <dgm:cxn modelId="{F849AD3A-1B73-4862-8744-2C09F71E2755}" type="presOf" srcId="{24147C64-AB99-40C8-A37A-BF691F91BB6F}" destId="{D086E445-D159-4CF8-8DA4-BA386474A016}" srcOrd="1" destOrd="0" presId="urn:microsoft.com/office/officeart/2005/8/layout/orgChart1"/>
    <dgm:cxn modelId="{2ABCA9D7-D31E-4768-9554-1E53B21BF268}" type="presOf" srcId="{F742A078-1749-421D-8CBB-EF8547FF93A8}" destId="{F2733C09-2853-48AA-98C8-5A4D2139F8F4}" srcOrd="0" destOrd="0" presId="urn:microsoft.com/office/officeart/2005/8/layout/orgChart1"/>
    <dgm:cxn modelId="{8F50CAB3-1737-42E9-8C61-1A2B0749AC63}" srcId="{2E886A9E-BB5F-4350-8512-E9630B3326E2}" destId="{D52E9441-574A-4CFB-B2A8-3845AE680CFA}" srcOrd="6" destOrd="0" parTransId="{93863631-F177-4350-8FA7-B66584EB3C01}" sibTransId="{8D6E1550-E4C2-401C-ADDC-CC99BE72FC8C}"/>
    <dgm:cxn modelId="{D455F464-8E19-4877-90D7-DFC11C7DCD2C}" type="presOf" srcId="{24B6219D-196D-4B43-B2F9-A11F89FBB6B2}" destId="{FAFF076E-29DA-4075-921E-19BDF0D3FDD7}" srcOrd="0" destOrd="0" presId="urn:microsoft.com/office/officeart/2005/8/layout/orgChart1"/>
    <dgm:cxn modelId="{25467276-C246-4C8A-9A19-A0B819FFC0BD}" type="presOf" srcId="{1C403C87-76FF-4751-9326-1870BE8D336B}" destId="{E6FB3BC0-031E-43C3-82F0-D2A2616F1D66}" srcOrd="1" destOrd="0" presId="urn:microsoft.com/office/officeart/2005/8/layout/orgChart1"/>
    <dgm:cxn modelId="{C4464648-5AD2-48CA-B80C-EBFE8D4181CE}" type="presOf" srcId="{594817CF-EE2F-4F34-A8AD-E1A3336A187C}" destId="{F0B23DC2-F23C-49E0-8421-87C0BBA1D810}" srcOrd="1" destOrd="0" presId="urn:microsoft.com/office/officeart/2005/8/layout/orgChart1"/>
    <dgm:cxn modelId="{5BE87F53-A242-4351-BCA7-883DE9CDCBB2}" srcId="{E1B951F0-C610-45B5-BCD2-C589320CB057}" destId="{2E886A9E-BB5F-4350-8512-E9630B3326E2}" srcOrd="0" destOrd="0" parTransId="{C0F791C0-285E-4DA3-BBB2-CD8649709D58}" sibTransId="{6EA074B6-5021-461B-BE00-1034E7089BF0}"/>
    <dgm:cxn modelId="{20BA593E-89C5-415A-998A-6928C5AF5FD1}" srcId="{2E886A9E-BB5F-4350-8512-E9630B3326E2}" destId="{24B6219D-196D-4B43-B2F9-A11F89FBB6B2}" srcOrd="0" destOrd="0" parTransId="{2DEC9EF3-4B29-4ECA-9337-ABFC2536DA83}" sibTransId="{2AECE1FE-93D3-4BE5-9198-909325306E41}"/>
    <dgm:cxn modelId="{34B1807E-9CA6-4569-9263-6A39B7A72A2E}" type="presOf" srcId="{2DEC9EF3-4B29-4ECA-9337-ABFC2536DA83}" destId="{6A96B39C-5806-487B-B2F5-31C6E66969DD}" srcOrd="0" destOrd="0" presId="urn:microsoft.com/office/officeart/2005/8/layout/orgChart1"/>
    <dgm:cxn modelId="{9D99CEED-0DA5-4174-ACBE-201E6DF08056}" type="presOf" srcId="{24B6219D-196D-4B43-B2F9-A11F89FBB6B2}" destId="{85024AC8-C762-4725-B098-1B3977D60EA3}" srcOrd="1" destOrd="0" presId="urn:microsoft.com/office/officeart/2005/8/layout/orgChart1"/>
    <dgm:cxn modelId="{26A49E63-90D7-4370-8F35-DAE1E5307F14}" type="presOf" srcId="{3959A866-FD04-48B4-96FC-D9A439C4E645}" destId="{2986D40B-867E-4D90-918F-8DF6884A0023}" srcOrd="1" destOrd="0" presId="urn:microsoft.com/office/officeart/2005/8/layout/orgChart1"/>
    <dgm:cxn modelId="{129F19CE-6050-43F3-82A8-E7D5FA68D665}" type="presOf" srcId="{10F19193-10E4-41F5-9910-861F58340EE3}" destId="{27E0AF27-D6F8-48B9-8795-CFB8CEE55CA5}" srcOrd="0" destOrd="0" presId="urn:microsoft.com/office/officeart/2005/8/layout/orgChart1"/>
    <dgm:cxn modelId="{2BBABB95-18AD-4CA6-8157-61567F379797}" type="presOf" srcId="{78EFF93F-7423-4192-8786-2FCA05F48208}" destId="{87440C72-2A2E-47B8-8C04-C406A881977B}" srcOrd="0" destOrd="0" presId="urn:microsoft.com/office/officeart/2005/8/layout/orgChart1"/>
    <dgm:cxn modelId="{248B665A-3D93-47F2-A44E-26F45A962EE9}" type="presOf" srcId="{F8581CAB-B0CB-4919-B966-36B780770F15}" destId="{2C31F8AC-2E6C-401D-8986-9DF85169EBAD}" srcOrd="0" destOrd="0" presId="urn:microsoft.com/office/officeart/2005/8/layout/orgChart1"/>
    <dgm:cxn modelId="{7E054E06-AD91-4E95-A0B7-50321343B946}" type="presOf" srcId="{3959A866-FD04-48B4-96FC-D9A439C4E645}" destId="{15153FA5-0D6E-4EC1-A9CC-45F29596939A}" srcOrd="0" destOrd="0" presId="urn:microsoft.com/office/officeart/2005/8/layout/orgChart1"/>
    <dgm:cxn modelId="{0178E98B-C34D-423D-8A93-DB6AC4DFEFFC}" type="presOf" srcId="{24147C64-AB99-40C8-A37A-BF691F91BB6F}" destId="{0C322BFE-3585-4598-9D1E-C7ADB3A53AA3}" srcOrd="0" destOrd="0" presId="urn:microsoft.com/office/officeart/2005/8/layout/orgChart1"/>
    <dgm:cxn modelId="{98E3087E-6AA0-4F18-9E5C-A30EFC329ED7}" type="presOf" srcId="{E1B951F0-C610-45B5-BCD2-C589320CB057}" destId="{74EAC8CE-AA37-49C0-ACEE-5346060AFE08}" srcOrd="0" destOrd="0" presId="urn:microsoft.com/office/officeart/2005/8/layout/orgChart1"/>
    <dgm:cxn modelId="{B256A7AE-CBBA-4E47-8DC0-DA364EC560B6}" srcId="{2E886A9E-BB5F-4350-8512-E9630B3326E2}" destId="{10F19193-10E4-41F5-9910-861F58340EE3}" srcOrd="7" destOrd="0" parTransId="{F742A078-1749-421D-8CBB-EF8547FF93A8}" sibTransId="{B1C98AFD-2D94-4420-8011-4726A1F8601C}"/>
    <dgm:cxn modelId="{837240E5-D258-4298-A115-9FE2F50C5F92}" srcId="{2E886A9E-BB5F-4350-8512-E9630B3326E2}" destId="{1C403C87-76FF-4751-9326-1870BE8D336B}" srcOrd="4" destOrd="0" parTransId="{78EFF93F-7423-4192-8786-2FCA05F48208}" sibTransId="{5BEDEF18-B8C2-439C-9BF3-56D4731C5500}"/>
    <dgm:cxn modelId="{FDE9E655-61E9-43C4-A33B-E11B35CF93FA}" type="presOf" srcId="{DC6D9846-2477-498E-8B34-F9AB3F993850}" destId="{281A6AB5-2D7B-458A-A50C-405E882D707A}" srcOrd="0" destOrd="0" presId="urn:microsoft.com/office/officeart/2005/8/layout/orgChart1"/>
    <dgm:cxn modelId="{A45ADCCF-4A0B-478D-ACAD-5FD4460D980F}" type="presOf" srcId="{2E886A9E-BB5F-4350-8512-E9630B3326E2}" destId="{3FB322DE-FA47-46E2-A70E-2F5C14F06107}" srcOrd="0" destOrd="0" presId="urn:microsoft.com/office/officeart/2005/8/layout/orgChart1"/>
    <dgm:cxn modelId="{DFA0A473-485A-4DE6-830C-69F42DA67F98}" type="presParOf" srcId="{74EAC8CE-AA37-49C0-ACEE-5346060AFE08}" destId="{65AB0891-4608-4BA9-BCA4-4113546CF8C8}" srcOrd="0" destOrd="0" presId="urn:microsoft.com/office/officeart/2005/8/layout/orgChart1"/>
    <dgm:cxn modelId="{D8E0E667-8EA2-43D4-87B7-D3907512E2EB}" type="presParOf" srcId="{65AB0891-4608-4BA9-BCA4-4113546CF8C8}" destId="{97038C10-8287-44AB-9597-9ACDE2A81A10}" srcOrd="0" destOrd="0" presId="urn:microsoft.com/office/officeart/2005/8/layout/orgChart1"/>
    <dgm:cxn modelId="{1424E184-7DD5-45DC-AF2D-6C85D12432C8}" type="presParOf" srcId="{97038C10-8287-44AB-9597-9ACDE2A81A10}" destId="{3FB322DE-FA47-46E2-A70E-2F5C14F06107}" srcOrd="0" destOrd="0" presId="urn:microsoft.com/office/officeart/2005/8/layout/orgChart1"/>
    <dgm:cxn modelId="{751212C1-724C-4688-9A58-3A8C468112D9}" type="presParOf" srcId="{97038C10-8287-44AB-9597-9ACDE2A81A10}" destId="{EF9E1CDB-508F-4872-B041-657835C6F8E8}" srcOrd="1" destOrd="0" presId="urn:microsoft.com/office/officeart/2005/8/layout/orgChart1"/>
    <dgm:cxn modelId="{1E0A69AA-2335-4B3A-B9AE-7C7930841E51}" type="presParOf" srcId="{65AB0891-4608-4BA9-BCA4-4113546CF8C8}" destId="{7EA1D71D-0542-49D2-88A5-6B9CE146EFCE}" srcOrd="1" destOrd="0" presId="urn:microsoft.com/office/officeart/2005/8/layout/orgChart1"/>
    <dgm:cxn modelId="{86B40B48-E568-4418-8912-5BD65F194422}" type="presParOf" srcId="{7EA1D71D-0542-49D2-88A5-6B9CE146EFCE}" destId="{73C4E3DA-9877-417A-8BD8-47E26A39B6BE}" srcOrd="0" destOrd="0" presId="urn:microsoft.com/office/officeart/2005/8/layout/orgChart1"/>
    <dgm:cxn modelId="{26DADA6B-29DF-4A63-AA0B-D60B9C66C5C9}" type="presParOf" srcId="{7EA1D71D-0542-49D2-88A5-6B9CE146EFCE}" destId="{8AA2A905-A3CA-4FED-9B8C-34582164DBB4}" srcOrd="1" destOrd="0" presId="urn:microsoft.com/office/officeart/2005/8/layout/orgChart1"/>
    <dgm:cxn modelId="{86D0FCCE-9149-426F-8064-1AB51A426B3E}" type="presParOf" srcId="{8AA2A905-A3CA-4FED-9B8C-34582164DBB4}" destId="{280B4ED3-26E1-406A-BA49-889DB7267D9A}" srcOrd="0" destOrd="0" presId="urn:microsoft.com/office/officeart/2005/8/layout/orgChart1"/>
    <dgm:cxn modelId="{FBAA16D4-A67E-4199-ADAC-63D0841412EE}" type="presParOf" srcId="{280B4ED3-26E1-406A-BA49-889DB7267D9A}" destId="{15153FA5-0D6E-4EC1-A9CC-45F29596939A}" srcOrd="0" destOrd="0" presId="urn:microsoft.com/office/officeart/2005/8/layout/orgChart1"/>
    <dgm:cxn modelId="{C7BE1C4F-0A25-455A-BD3B-2E770B9C3B3D}" type="presParOf" srcId="{280B4ED3-26E1-406A-BA49-889DB7267D9A}" destId="{2986D40B-867E-4D90-918F-8DF6884A0023}" srcOrd="1" destOrd="0" presId="urn:microsoft.com/office/officeart/2005/8/layout/orgChart1"/>
    <dgm:cxn modelId="{0B7D4CB4-5475-495E-A995-E8C6EF196F71}" type="presParOf" srcId="{8AA2A905-A3CA-4FED-9B8C-34582164DBB4}" destId="{3F6B5AEF-DC32-4ED0-872A-64317A0EE0CF}" srcOrd="1" destOrd="0" presId="urn:microsoft.com/office/officeart/2005/8/layout/orgChart1"/>
    <dgm:cxn modelId="{D3FC163D-1F90-4690-A177-D8D1E181BB14}" type="presParOf" srcId="{8AA2A905-A3CA-4FED-9B8C-34582164DBB4}" destId="{FD1DDA09-8852-4971-8824-E47F3C0CD90C}" srcOrd="2" destOrd="0" presId="urn:microsoft.com/office/officeart/2005/8/layout/orgChart1"/>
    <dgm:cxn modelId="{6EB1D0CE-F914-48A5-9660-AAB19B32E330}" type="presParOf" srcId="{7EA1D71D-0542-49D2-88A5-6B9CE146EFCE}" destId="{281A6AB5-2D7B-458A-A50C-405E882D707A}" srcOrd="2" destOrd="0" presId="urn:microsoft.com/office/officeart/2005/8/layout/orgChart1"/>
    <dgm:cxn modelId="{C44AFD67-4791-41D3-9A74-AEC027646C6B}" type="presParOf" srcId="{7EA1D71D-0542-49D2-88A5-6B9CE146EFCE}" destId="{F95FEA45-F639-43A6-B236-64A90E9965C4}" srcOrd="3" destOrd="0" presId="urn:microsoft.com/office/officeart/2005/8/layout/orgChart1"/>
    <dgm:cxn modelId="{D63879D0-F114-4992-8FA1-DE591F7F54F7}" type="presParOf" srcId="{F95FEA45-F639-43A6-B236-64A90E9965C4}" destId="{984152A9-F143-42E7-BC21-BCD052D87704}" srcOrd="0" destOrd="0" presId="urn:microsoft.com/office/officeart/2005/8/layout/orgChart1"/>
    <dgm:cxn modelId="{187B65E6-2630-4B6D-938C-8C2DF3831066}" type="presParOf" srcId="{984152A9-F143-42E7-BC21-BCD052D87704}" destId="{2B2F7092-5E6A-442F-9C0F-FD76E8A49074}" srcOrd="0" destOrd="0" presId="urn:microsoft.com/office/officeart/2005/8/layout/orgChart1"/>
    <dgm:cxn modelId="{EBFFCFA0-DAAF-426B-BCCC-AEE2D04276A0}" type="presParOf" srcId="{984152A9-F143-42E7-BC21-BCD052D87704}" destId="{011C0DB8-21FB-4119-8AA8-DB8322193598}" srcOrd="1" destOrd="0" presId="urn:microsoft.com/office/officeart/2005/8/layout/orgChart1"/>
    <dgm:cxn modelId="{645121DE-FB00-4DC8-8D0C-FBEC6E11F601}" type="presParOf" srcId="{F95FEA45-F639-43A6-B236-64A90E9965C4}" destId="{EDC1FAFC-3BA9-4A15-ACD7-F693F7D689F9}" srcOrd="1" destOrd="0" presId="urn:microsoft.com/office/officeart/2005/8/layout/orgChart1"/>
    <dgm:cxn modelId="{8648A99D-F681-4B66-935C-F61F31576CB4}" type="presParOf" srcId="{F95FEA45-F639-43A6-B236-64A90E9965C4}" destId="{B564D26B-6DA7-40C8-B97F-A6F377D2D1B5}" srcOrd="2" destOrd="0" presId="urn:microsoft.com/office/officeart/2005/8/layout/orgChart1"/>
    <dgm:cxn modelId="{9F70ACAF-6FF8-473C-9A80-DD03BB30C878}" type="presParOf" srcId="{7EA1D71D-0542-49D2-88A5-6B9CE146EFCE}" destId="{2C31F8AC-2E6C-401D-8986-9DF85169EBAD}" srcOrd="4" destOrd="0" presId="urn:microsoft.com/office/officeart/2005/8/layout/orgChart1"/>
    <dgm:cxn modelId="{EDE157ED-EFD3-4276-B4F4-B889DE2A3087}" type="presParOf" srcId="{7EA1D71D-0542-49D2-88A5-6B9CE146EFCE}" destId="{4CD21E2B-3776-4D86-B016-6954D2C7103F}" srcOrd="5" destOrd="0" presId="urn:microsoft.com/office/officeart/2005/8/layout/orgChart1"/>
    <dgm:cxn modelId="{12196831-50B2-4B19-B579-FBC81A28C5C5}" type="presParOf" srcId="{4CD21E2B-3776-4D86-B016-6954D2C7103F}" destId="{41B32792-5D7B-4E1A-805C-7401431668B6}" srcOrd="0" destOrd="0" presId="urn:microsoft.com/office/officeart/2005/8/layout/orgChart1"/>
    <dgm:cxn modelId="{1047C876-017D-4CC2-837B-D64BCFBA75D5}" type="presParOf" srcId="{41B32792-5D7B-4E1A-805C-7401431668B6}" destId="{6C53FB86-9988-4C7F-B1D3-47DB83B48387}" srcOrd="0" destOrd="0" presId="urn:microsoft.com/office/officeart/2005/8/layout/orgChart1"/>
    <dgm:cxn modelId="{2AC6D8D7-0316-4203-AF46-7D41668DBA36}" type="presParOf" srcId="{41B32792-5D7B-4E1A-805C-7401431668B6}" destId="{F0B23DC2-F23C-49E0-8421-87C0BBA1D810}" srcOrd="1" destOrd="0" presId="urn:microsoft.com/office/officeart/2005/8/layout/orgChart1"/>
    <dgm:cxn modelId="{29AC6019-7CBC-48A7-92F2-30125BF23B0D}" type="presParOf" srcId="{4CD21E2B-3776-4D86-B016-6954D2C7103F}" destId="{88509259-609E-4697-9C80-7638DC3BA735}" srcOrd="1" destOrd="0" presId="urn:microsoft.com/office/officeart/2005/8/layout/orgChart1"/>
    <dgm:cxn modelId="{9AA2EA03-D39A-40A0-A8ED-717535E53595}" type="presParOf" srcId="{4CD21E2B-3776-4D86-B016-6954D2C7103F}" destId="{9C0A3FDF-D073-427C-B098-2F664C870C5A}" srcOrd="2" destOrd="0" presId="urn:microsoft.com/office/officeart/2005/8/layout/orgChart1"/>
    <dgm:cxn modelId="{68E7D048-4C98-40B4-BC8C-6F3F0518C090}" type="presParOf" srcId="{7EA1D71D-0542-49D2-88A5-6B9CE146EFCE}" destId="{87440C72-2A2E-47B8-8C04-C406A881977B}" srcOrd="6" destOrd="0" presId="urn:microsoft.com/office/officeart/2005/8/layout/orgChart1"/>
    <dgm:cxn modelId="{F5B8F9DB-428F-4DFA-B630-2BA5764CE70C}" type="presParOf" srcId="{7EA1D71D-0542-49D2-88A5-6B9CE146EFCE}" destId="{2DE3F232-4C60-4CC9-9068-9ABA54AB8017}" srcOrd="7" destOrd="0" presId="urn:microsoft.com/office/officeart/2005/8/layout/orgChart1"/>
    <dgm:cxn modelId="{771A52A5-AE6D-4FF0-BDD9-7E95463A0B9E}" type="presParOf" srcId="{2DE3F232-4C60-4CC9-9068-9ABA54AB8017}" destId="{3874326C-9F5D-45E4-8ECF-94E708696C36}" srcOrd="0" destOrd="0" presId="urn:microsoft.com/office/officeart/2005/8/layout/orgChart1"/>
    <dgm:cxn modelId="{470F6DDD-15E4-4925-B682-BFBB0E5A2900}" type="presParOf" srcId="{3874326C-9F5D-45E4-8ECF-94E708696C36}" destId="{B77F1DB1-5E0B-4E8E-93BA-116C1B1160EE}" srcOrd="0" destOrd="0" presId="urn:microsoft.com/office/officeart/2005/8/layout/orgChart1"/>
    <dgm:cxn modelId="{EBC8B2FE-FA1A-420C-A0E0-EC7616CD9AFB}" type="presParOf" srcId="{3874326C-9F5D-45E4-8ECF-94E708696C36}" destId="{E6FB3BC0-031E-43C3-82F0-D2A2616F1D66}" srcOrd="1" destOrd="0" presId="urn:microsoft.com/office/officeart/2005/8/layout/orgChart1"/>
    <dgm:cxn modelId="{E9D7254B-FE34-4E5F-91FD-1930BB239222}" type="presParOf" srcId="{2DE3F232-4C60-4CC9-9068-9ABA54AB8017}" destId="{6E78B04C-54D5-40B7-A279-93AE3C6CD9C3}" srcOrd="1" destOrd="0" presId="urn:microsoft.com/office/officeart/2005/8/layout/orgChart1"/>
    <dgm:cxn modelId="{160D0B6F-5931-40E0-9234-8A17A93629C9}" type="presParOf" srcId="{2DE3F232-4C60-4CC9-9068-9ABA54AB8017}" destId="{8C63A9DD-1EFF-400B-92A4-5716EB952605}" srcOrd="2" destOrd="0" presId="urn:microsoft.com/office/officeart/2005/8/layout/orgChart1"/>
    <dgm:cxn modelId="{548175A3-82CA-45CE-9D32-EFF0C753EBCC}" type="presParOf" srcId="{7EA1D71D-0542-49D2-88A5-6B9CE146EFCE}" destId="{45AB4A13-A4AC-40F9-9B75-0258A7BBDEB0}" srcOrd="8" destOrd="0" presId="urn:microsoft.com/office/officeart/2005/8/layout/orgChart1"/>
    <dgm:cxn modelId="{6A4607FF-A136-46C3-96B2-2FF16706457F}" type="presParOf" srcId="{7EA1D71D-0542-49D2-88A5-6B9CE146EFCE}" destId="{E9E25BA7-476A-44B2-B241-E3AB275AE5FD}" srcOrd="9" destOrd="0" presId="urn:microsoft.com/office/officeart/2005/8/layout/orgChart1"/>
    <dgm:cxn modelId="{7685850C-E634-400E-A92E-11B9A8AA11BD}" type="presParOf" srcId="{E9E25BA7-476A-44B2-B241-E3AB275AE5FD}" destId="{FCE1BBC4-6F02-4384-BAF4-E522B11CA5C7}" srcOrd="0" destOrd="0" presId="urn:microsoft.com/office/officeart/2005/8/layout/orgChart1"/>
    <dgm:cxn modelId="{2A6D0F0F-E082-432F-ABC2-51CE428C2D8C}" type="presParOf" srcId="{FCE1BBC4-6F02-4384-BAF4-E522B11CA5C7}" destId="{0C322BFE-3585-4598-9D1E-C7ADB3A53AA3}" srcOrd="0" destOrd="0" presId="urn:microsoft.com/office/officeart/2005/8/layout/orgChart1"/>
    <dgm:cxn modelId="{8B0707C2-54B0-4FF4-9BBF-F6DC855E009C}" type="presParOf" srcId="{FCE1BBC4-6F02-4384-BAF4-E522B11CA5C7}" destId="{D086E445-D159-4CF8-8DA4-BA386474A016}" srcOrd="1" destOrd="0" presId="urn:microsoft.com/office/officeart/2005/8/layout/orgChart1"/>
    <dgm:cxn modelId="{70BB7677-5E17-40D6-93E1-51B6905284E4}" type="presParOf" srcId="{E9E25BA7-476A-44B2-B241-E3AB275AE5FD}" destId="{C6158F0F-190F-4BDE-ACBD-32860FF6C2DD}" srcOrd="1" destOrd="0" presId="urn:microsoft.com/office/officeart/2005/8/layout/orgChart1"/>
    <dgm:cxn modelId="{095D528F-B7D9-45B9-9E74-EEFCCE3BDED4}" type="presParOf" srcId="{E9E25BA7-476A-44B2-B241-E3AB275AE5FD}" destId="{BF470541-CA75-4F38-B2EF-E65B5A008C21}" srcOrd="2" destOrd="0" presId="urn:microsoft.com/office/officeart/2005/8/layout/orgChart1"/>
    <dgm:cxn modelId="{34B7254B-030D-4B2D-BE1E-44F8501CB39D}" type="presParOf" srcId="{65AB0891-4608-4BA9-BCA4-4113546CF8C8}" destId="{C977B45C-B9A4-4F49-B8C3-2B0425B803C7}" srcOrd="2" destOrd="0" presId="urn:microsoft.com/office/officeart/2005/8/layout/orgChart1"/>
    <dgm:cxn modelId="{D79075E7-5368-47B6-994F-3E775966D8C3}" type="presParOf" srcId="{C977B45C-B9A4-4F49-B8C3-2B0425B803C7}" destId="{6A96B39C-5806-487B-B2F5-31C6E66969DD}" srcOrd="0" destOrd="0" presId="urn:microsoft.com/office/officeart/2005/8/layout/orgChart1"/>
    <dgm:cxn modelId="{4DF4D6FB-9AC1-4B85-A003-E566F5128543}" type="presParOf" srcId="{C977B45C-B9A4-4F49-B8C3-2B0425B803C7}" destId="{1D100F54-76ED-4373-BF66-C5133243369A}" srcOrd="1" destOrd="0" presId="urn:microsoft.com/office/officeart/2005/8/layout/orgChart1"/>
    <dgm:cxn modelId="{8C2E1F55-60D2-42E1-A937-DF52240E5CF4}" type="presParOf" srcId="{1D100F54-76ED-4373-BF66-C5133243369A}" destId="{FCE71DD4-F1F1-4CF6-A48C-A7E044CF7E05}" srcOrd="0" destOrd="0" presId="urn:microsoft.com/office/officeart/2005/8/layout/orgChart1"/>
    <dgm:cxn modelId="{5E4D6EAA-BCD5-43F9-B7F9-E0A188A83E6D}" type="presParOf" srcId="{FCE71DD4-F1F1-4CF6-A48C-A7E044CF7E05}" destId="{FAFF076E-29DA-4075-921E-19BDF0D3FDD7}" srcOrd="0" destOrd="0" presId="urn:microsoft.com/office/officeart/2005/8/layout/orgChart1"/>
    <dgm:cxn modelId="{30F34622-3AD3-4FE5-BB76-C1CEDD1095DE}" type="presParOf" srcId="{FCE71DD4-F1F1-4CF6-A48C-A7E044CF7E05}" destId="{85024AC8-C762-4725-B098-1B3977D60EA3}" srcOrd="1" destOrd="0" presId="urn:microsoft.com/office/officeart/2005/8/layout/orgChart1"/>
    <dgm:cxn modelId="{FB9C595E-C541-4ADB-A7CA-DACDA014B029}" type="presParOf" srcId="{1D100F54-76ED-4373-BF66-C5133243369A}" destId="{53EDE6CA-DFD5-48D8-98B3-5F7FF835F49E}" srcOrd="1" destOrd="0" presId="urn:microsoft.com/office/officeart/2005/8/layout/orgChart1"/>
    <dgm:cxn modelId="{40F95330-C904-4E1C-A8DF-3407E300C638}" type="presParOf" srcId="{1D100F54-76ED-4373-BF66-C5133243369A}" destId="{51588B5B-88CF-47F9-8B3B-CBC31DC23DDB}" srcOrd="2" destOrd="0" presId="urn:microsoft.com/office/officeart/2005/8/layout/orgChart1"/>
    <dgm:cxn modelId="{8B173AC7-3BF6-45C6-A304-8FCF4ACB2BB0}" type="presParOf" srcId="{C977B45C-B9A4-4F49-B8C3-2B0425B803C7}" destId="{C698CBA7-4E52-470F-AAFB-6F4491BBF4FC}" srcOrd="2" destOrd="0" presId="urn:microsoft.com/office/officeart/2005/8/layout/orgChart1"/>
    <dgm:cxn modelId="{28D56508-BEC9-42A2-859A-831149CD5291}" type="presParOf" srcId="{C977B45C-B9A4-4F49-B8C3-2B0425B803C7}" destId="{84F7F8F9-4331-4E7F-93BC-89EEBDC74DC6}" srcOrd="3" destOrd="0" presId="urn:microsoft.com/office/officeart/2005/8/layout/orgChart1"/>
    <dgm:cxn modelId="{3A276F7C-368E-43CD-87B6-DB5826515930}" type="presParOf" srcId="{84F7F8F9-4331-4E7F-93BC-89EEBDC74DC6}" destId="{619806E7-EF71-47D4-B1ED-0BA032777500}" srcOrd="0" destOrd="0" presId="urn:microsoft.com/office/officeart/2005/8/layout/orgChart1"/>
    <dgm:cxn modelId="{B4CD542C-CD35-4B90-8AAE-67ABE244AC2B}" type="presParOf" srcId="{619806E7-EF71-47D4-B1ED-0BA032777500}" destId="{901C1017-C36E-41AE-9B51-75ACEC11FB1A}" srcOrd="0" destOrd="0" presId="urn:microsoft.com/office/officeart/2005/8/layout/orgChart1"/>
    <dgm:cxn modelId="{CB6CF91C-1575-4DB6-9A03-9CC4FFF84857}" type="presParOf" srcId="{619806E7-EF71-47D4-B1ED-0BA032777500}" destId="{320434AD-D7AC-44D8-806E-660269AC66EC}" srcOrd="1" destOrd="0" presId="urn:microsoft.com/office/officeart/2005/8/layout/orgChart1"/>
    <dgm:cxn modelId="{A4F2B5A3-74F8-496B-BD09-B4C24C4E5220}" type="presParOf" srcId="{84F7F8F9-4331-4E7F-93BC-89EEBDC74DC6}" destId="{9AF58493-F41B-4826-BA2F-73F595372916}" srcOrd="1" destOrd="0" presId="urn:microsoft.com/office/officeart/2005/8/layout/orgChart1"/>
    <dgm:cxn modelId="{9CAFF7E1-97C6-465B-BF41-8D91161AF97B}" type="presParOf" srcId="{84F7F8F9-4331-4E7F-93BC-89EEBDC74DC6}" destId="{BB8327EB-3190-4459-B57B-84DFE00677C2}" srcOrd="2" destOrd="0" presId="urn:microsoft.com/office/officeart/2005/8/layout/orgChart1"/>
    <dgm:cxn modelId="{11202D35-C469-460F-9E38-6F09B700B64C}" type="presParOf" srcId="{C977B45C-B9A4-4F49-B8C3-2B0425B803C7}" destId="{F2733C09-2853-48AA-98C8-5A4D2139F8F4}" srcOrd="4" destOrd="0" presId="urn:microsoft.com/office/officeart/2005/8/layout/orgChart1"/>
    <dgm:cxn modelId="{CD014784-9125-424F-AC3B-11B3C2545229}" type="presParOf" srcId="{C977B45C-B9A4-4F49-B8C3-2B0425B803C7}" destId="{40A99513-D468-4FB1-96D9-C6D31930E202}" srcOrd="5" destOrd="0" presId="urn:microsoft.com/office/officeart/2005/8/layout/orgChart1"/>
    <dgm:cxn modelId="{23627E06-A6AB-49CD-AF31-9C669CD04B51}" type="presParOf" srcId="{40A99513-D468-4FB1-96D9-C6D31930E202}" destId="{E89BC1D3-2DEF-4901-953E-B50D07EEF4CA}" srcOrd="0" destOrd="0" presId="urn:microsoft.com/office/officeart/2005/8/layout/orgChart1"/>
    <dgm:cxn modelId="{E92712F3-73C6-4EC0-BD40-63510F63E875}" type="presParOf" srcId="{E89BC1D3-2DEF-4901-953E-B50D07EEF4CA}" destId="{27E0AF27-D6F8-48B9-8795-CFB8CEE55CA5}" srcOrd="0" destOrd="0" presId="urn:microsoft.com/office/officeart/2005/8/layout/orgChart1"/>
    <dgm:cxn modelId="{E7156EB4-FE29-4BC2-B3BD-900E1582E33E}" type="presParOf" srcId="{E89BC1D3-2DEF-4901-953E-B50D07EEF4CA}" destId="{9F8EC802-78B9-4AFE-8C19-8F20E0E186B3}" srcOrd="1" destOrd="0" presId="urn:microsoft.com/office/officeart/2005/8/layout/orgChart1"/>
    <dgm:cxn modelId="{DBDA8FD5-77C2-4B93-978C-37C23BC4F271}" type="presParOf" srcId="{40A99513-D468-4FB1-96D9-C6D31930E202}" destId="{52EE4ADD-259B-467D-ABCB-3CD70E982DF1}" srcOrd="1" destOrd="0" presId="urn:microsoft.com/office/officeart/2005/8/layout/orgChart1"/>
    <dgm:cxn modelId="{7EB467FE-69AE-42B7-8567-D1E5212F03A2}" type="presParOf" srcId="{40A99513-D468-4FB1-96D9-C6D31930E202}" destId="{BC23F959-E36E-46F8-8DEF-E5AB6F4250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33C09-2853-48AA-98C8-5A4D2139F8F4}">
      <dsp:nvSpPr>
        <dsp:cNvPr id="0" name=""/>
        <dsp:cNvSpPr/>
      </dsp:nvSpPr>
      <dsp:spPr>
        <a:xfrm>
          <a:off x="3777642" y="1237179"/>
          <a:ext cx="211651" cy="1452306"/>
        </a:xfrm>
        <a:custGeom>
          <a:avLst/>
          <a:gdLst/>
          <a:ahLst/>
          <a:cxnLst/>
          <a:rect l="0" t="0" r="0" b="0"/>
          <a:pathLst>
            <a:path>
              <a:moveTo>
                <a:pt x="211651" y="0"/>
              </a:moveTo>
              <a:lnTo>
                <a:pt x="211651" y="1452306"/>
              </a:lnTo>
              <a:lnTo>
                <a:pt x="0" y="1452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8CBA7-4E52-470F-AAFB-6F4491BBF4FC}">
      <dsp:nvSpPr>
        <dsp:cNvPr id="0" name=""/>
        <dsp:cNvSpPr/>
      </dsp:nvSpPr>
      <dsp:spPr>
        <a:xfrm>
          <a:off x="3989294" y="1237179"/>
          <a:ext cx="181010" cy="580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209"/>
              </a:lnTo>
              <a:lnTo>
                <a:pt x="181010" y="5802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6B39C-5806-487B-B2F5-31C6E66969DD}">
      <dsp:nvSpPr>
        <dsp:cNvPr id="0" name=""/>
        <dsp:cNvSpPr/>
      </dsp:nvSpPr>
      <dsp:spPr>
        <a:xfrm>
          <a:off x="3795041" y="1237179"/>
          <a:ext cx="194252" cy="582819"/>
        </a:xfrm>
        <a:custGeom>
          <a:avLst/>
          <a:gdLst/>
          <a:ahLst/>
          <a:cxnLst/>
          <a:rect l="0" t="0" r="0" b="0"/>
          <a:pathLst>
            <a:path>
              <a:moveTo>
                <a:pt x="194252" y="0"/>
              </a:moveTo>
              <a:lnTo>
                <a:pt x="194252" y="582819"/>
              </a:lnTo>
              <a:lnTo>
                <a:pt x="0" y="5828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B4A13-A4AC-40F9-9B75-0258A7BBDEB0}">
      <dsp:nvSpPr>
        <dsp:cNvPr id="0" name=""/>
        <dsp:cNvSpPr/>
      </dsp:nvSpPr>
      <dsp:spPr>
        <a:xfrm>
          <a:off x="3989294" y="1237179"/>
          <a:ext cx="3299606" cy="2005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878"/>
              </a:lnTo>
              <a:lnTo>
                <a:pt x="3299606" y="1878878"/>
              </a:lnTo>
              <a:lnTo>
                <a:pt x="3299606" y="2005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40C72-2A2E-47B8-8C04-C406A881977B}">
      <dsp:nvSpPr>
        <dsp:cNvPr id="0" name=""/>
        <dsp:cNvSpPr/>
      </dsp:nvSpPr>
      <dsp:spPr>
        <a:xfrm>
          <a:off x="3989294" y="1237179"/>
          <a:ext cx="1621553" cy="1998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2665"/>
              </a:lnTo>
              <a:lnTo>
                <a:pt x="1621553" y="1872665"/>
              </a:lnTo>
              <a:lnTo>
                <a:pt x="1621553" y="19988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1F8AC-2E6C-401D-8986-9DF85169EBAD}">
      <dsp:nvSpPr>
        <dsp:cNvPr id="0" name=""/>
        <dsp:cNvSpPr/>
      </dsp:nvSpPr>
      <dsp:spPr>
        <a:xfrm>
          <a:off x="3943574" y="1237179"/>
          <a:ext cx="91440" cy="19986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2485"/>
              </a:lnTo>
              <a:lnTo>
                <a:pt x="51854" y="1872485"/>
              </a:lnTo>
              <a:lnTo>
                <a:pt x="51854" y="19986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A6AB5-2D7B-458A-A50C-405E882D707A}">
      <dsp:nvSpPr>
        <dsp:cNvPr id="0" name=""/>
        <dsp:cNvSpPr/>
      </dsp:nvSpPr>
      <dsp:spPr>
        <a:xfrm>
          <a:off x="2330616" y="1237179"/>
          <a:ext cx="1658677" cy="1997110"/>
        </a:xfrm>
        <a:custGeom>
          <a:avLst/>
          <a:gdLst/>
          <a:ahLst/>
          <a:cxnLst/>
          <a:rect l="0" t="0" r="0" b="0"/>
          <a:pathLst>
            <a:path>
              <a:moveTo>
                <a:pt x="1658677" y="0"/>
              </a:moveTo>
              <a:lnTo>
                <a:pt x="1658677" y="1870941"/>
              </a:lnTo>
              <a:lnTo>
                <a:pt x="0" y="1870941"/>
              </a:lnTo>
              <a:lnTo>
                <a:pt x="0" y="1997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4E3DA-9877-417A-8BD8-47E26A39B6BE}">
      <dsp:nvSpPr>
        <dsp:cNvPr id="0" name=""/>
        <dsp:cNvSpPr/>
      </dsp:nvSpPr>
      <dsp:spPr>
        <a:xfrm>
          <a:off x="693063" y="1237179"/>
          <a:ext cx="3296230" cy="1997110"/>
        </a:xfrm>
        <a:custGeom>
          <a:avLst/>
          <a:gdLst/>
          <a:ahLst/>
          <a:cxnLst/>
          <a:rect l="0" t="0" r="0" b="0"/>
          <a:pathLst>
            <a:path>
              <a:moveTo>
                <a:pt x="3296230" y="0"/>
              </a:moveTo>
              <a:lnTo>
                <a:pt x="3296230" y="1870941"/>
              </a:lnTo>
              <a:lnTo>
                <a:pt x="0" y="1870941"/>
              </a:lnTo>
              <a:lnTo>
                <a:pt x="0" y="19971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322DE-FA47-46E2-A70E-2F5C14F06107}">
      <dsp:nvSpPr>
        <dsp:cNvPr id="0" name=""/>
        <dsp:cNvSpPr/>
      </dsp:nvSpPr>
      <dsp:spPr>
        <a:xfrm>
          <a:off x="3135100" y="415759"/>
          <a:ext cx="1708387" cy="82142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smtClean="0"/>
            <a:t>Divisionschef</a:t>
          </a:r>
          <a:r>
            <a:rPr lang="sv-SE" sz="1100" b="0" kern="1200" baseline="0" noProof="0" smtClean="0"/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baseline="0" noProof="0" smtClean="0"/>
            <a:t>Johan Andersson</a:t>
          </a:r>
          <a:endParaRPr lang="sv-SE" sz="1100" b="0" kern="1200" noProof="0" smtClean="0"/>
        </a:p>
      </dsp:txBody>
      <dsp:txXfrm>
        <a:off x="3175198" y="455857"/>
        <a:ext cx="1628191" cy="741224"/>
      </dsp:txXfrm>
    </dsp:sp>
    <dsp:sp modelId="{15153FA5-0D6E-4EC1-A9CC-45F29596939A}">
      <dsp:nvSpPr>
        <dsp:cNvPr id="0" name=""/>
        <dsp:cNvSpPr/>
      </dsp:nvSpPr>
      <dsp:spPr>
        <a:xfrm>
          <a:off x="455" y="3234290"/>
          <a:ext cx="1385215" cy="757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dirty="0" smtClean="0">
              <a:solidFill>
                <a:schemeClr val="bg1"/>
              </a:solidFill>
            </a:rPr>
            <a:t>Växtförädling &amp; Internationella affärer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dirty="0" smtClean="0"/>
            <a:t>Peter Annas</a:t>
          </a:r>
        </a:p>
      </dsp:txBody>
      <dsp:txXfrm>
        <a:off x="37428" y="3271263"/>
        <a:ext cx="1311269" cy="683458"/>
      </dsp:txXfrm>
    </dsp:sp>
    <dsp:sp modelId="{2B2F7092-5E6A-442F-9C0F-FD76E8A49074}">
      <dsp:nvSpPr>
        <dsp:cNvPr id="0" name=""/>
        <dsp:cNvSpPr/>
      </dsp:nvSpPr>
      <dsp:spPr>
        <a:xfrm>
          <a:off x="1638009" y="3234290"/>
          <a:ext cx="1385215" cy="757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dirty="0" smtClean="0"/>
            <a:t>Spannmålsenhet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dirty="0" smtClean="0"/>
            <a:t>Mikael Jeppsson</a:t>
          </a:r>
        </a:p>
      </dsp:txBody>
      <dsp:txXfrm>
        <a:off x="1674982" y="3271263"/>
        <a:ext cx="1311269" cy="683458"/>
      </dsp:txXfrm>
    </dsp:sp>
    <dsp:sp modelId="{6C53FB86-9988-4C7F-B1D3-47DB83B48387}">
      <dsp:nvSpPr>
        <dsp:cNvPr id="0" name=""/>
        <dsp:cNvSpPr/>
      </dsp:nvSpPr>
      <dsp:spPr>
        <a:xfrm>
          <a:off x="3284285" y="3235834"/>
          <a:ext cx="1422284" cy="739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100" kern="1200" noProof="0" dirty="0" smtClean="0"/>
            <a:t>Foderenhet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100" kern="1200" noProof="0" dirty="0" smtClean="0"/>
            <a:t>Klas </a:t>
          </a:r>
          <a:r>
            <a:rPr lang="sv-SE" sz="1100" kern="1200" noProof="0" dirty="0" err="1" smtClean="0"/>
            <a:t>Hesselman</a:t>
          </a:r>
          <a:endParaRPr lang="sv-SE" sz="1100" kern="1200" noProof="0" dirty="0" smtClean="0"/>
        </a:p>
      </dsp:txBody>
      <dsp:txXfrm>
        <a:off x="3320367" y="3271916"/>
        <a:ext cx="1350120" cy="666981"/>
      </dsp:txXfrm>
    </dsp:sp>
    <dsp:sp modelId="{B77F1DB1-5E0B-4E8E-93BA-116C1B1160EE}">
      <dsp:nvSpPr>
        <dsp:cNvPr id="0" name=""/>
        <dsp:cNvSpPr/>
      </dsp:nvSpPr>
      <dsp:spPr>
        <a:xfrm>
          <a:off x="4912274" y="3236014"/>
          <a:ext cx="1397147" cy="731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smtClean="0">
              <a:solidFill>
                <a:schemeClr val="bg1"/>
              </a:solidFill>
            </a:rPr>
            <a:t>Försäljning &amp; Växtodling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smtClean="0"/>
            <a:t>Stefan Atterwall</a:t>
          </a:r>
        </a:p>
      </dsp:txBody>
      <dsp:txXfrm>
        <a:off x="4948005" y="3271745"/>
        <a:ext cx="1325685" cy="660498"/>
      </dsp:txXfrm>
    </dsp:sp>
    <dsp:sp modelId="{0C322BFE-3585-4598-9D1E-C7ADB3A53AA3}">
      <dsp:nvSpPr>
        <dsp:cNvPr id="0" name=""/>
        <dsp:cNvSpPr/>
      </dsp:nvSpPr>
      <dsp:spPr>
        <a:xfrm>
          <a:off x="6599669" y="3242226"/>
          <a:ext cx="1378462" cy="7234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smtClean="0"/>
            <a:t>Logistik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smtClean="0"/>
            <a:t>Mattias Pålsson</a:t>
          </a:r>
          <a:endParaRPr lang="sv-SE" sz="1100" kern="1200" noProof="0"/>
        </a:p>
      </dsp:txBody>
      <dsp:txXfrm>
        <a:off x="6634986" y="3277543"/>
        <a:ext cx="1307828" cy="652842"/>
      </dsp:txXfrm>
    </dsp:sp>
    <dsp:sp modelId="{FAFF076E-29DA-4075-921E-19BDF0D3FDD7}">
      <dsp:nvSpPr>
        <dsp:cNvPr id="0" name=""/>
        <dsp:cNvSpPr/>
      </dsp:nvSpPr>
      <dsp:spPr>
        <a:xfrm>
          <a:off x="2184128" y="1503251"/>
          <a:ext cx="1610913" cy="633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smtClean="0"/>
            <a:t>HR &amp; Kommunikation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b="0" kern="1200" noProof="0" smtClean="0"/>
            <a:t>Ann Kristin Kongstad</a:t>
          </a:r>
        </a:p>
      </dsp:txBody>
      <dsp:txXfrm>
        <a:off x="2215053" y="1534176"/>
        <a:ext cx="1549063" cy="571644"/>
      </dsp:txXfrm>
    </dsp:sp>
    <dsp:sp modelId="{901C1017-C36E-41AE-9B51-75ACEC11FB1A}">
      <dsp:nvSpPr>
        <dsp:cNvPr id="0" name=""/>
        <dsp:cNvSpPr/>
      </dsp:nvSpPr>
      <dsp:spPr>
        <a:xfrm>
          <a:off x="4170304" y="1516986"/>
          <a:ext cx="1610913" cy="6008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dirty="0" err="1" smtClean="0"/>
            <a:t>Affärscontrolling</a:t>
          </a:r>
          <a:r>
            <a:rPr lang="sv-SE" sz="1100" kern="1200" noProof="0" dirty="0" smtClean="0"/>
            <a:t>, IT &amp; Redovisning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dirty="0" smtClean="0"/>
            <a:t>Dick Rytterdahl</a:t>
          </a:r>
          <a:endParaRPr lang="sv-SE" sz="1100" kern="1200" noProof="0" dirty="0"/>
        </a:p>
      </dsp:txBody>
      <dsp:txXfrm>
        <a:off x="4199633" y="1546315"/>
        <a:ext cx="1552255" cy="542146"/>
      </dsp:txXfrm>
    </dsp:sp>
    <dsp:sp modelId="{27E0AF27-D6F8-48B9-8795-CFB8CEE55CA5}">
      <dsp:nvSpPr>
        <dsp:cNvPr id="0" name=""/>
        <dsp:cNvSpPr/>
      </dsp:nvSpPr>
      <dsp:spPr>
        <a:xfrm>
          <a:off x="2137818" y="2389084"/>
          <a:ext cx="1639824" cy="6008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smtClean="0"/>
            <a:t>Inköp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noProof="0" smtClean="0"/>
            <a:t>Carl Dorninger</a:t>
          </a:r>
          <a:endParaRPr lang="sv-SE" sz="1100" kern="1200" noProof="0"/>
        </a:p>
      </dsp:txBody>
      <dsp:txXfrm>
        <a:off x="2167147" y="2418413"/>
        <a:ext cx="1581166" cy="542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DF987-09B5-4F25-B7E9-5BF67C63AA9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266A-DA73-45DD-A773-296E7D012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6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3933825"/>
            <a:ext cx="6048375" cy="1366838"/>
          </a:xfrm>
        </p:spPr>
        <p:txBody>
          <a:bodyPr bIns="10800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5300663"/>
            <a:ext cx="6048375" cy="93503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2" name="Bildobjekt 1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" y="874800"/>
            <a:ext cx="3427201" cy="2062801"/>
          </a:xfrm>
          <a:prstGeom prst="rect">
            <a:avLst/>
          </a:prstGeom>
        </p:spPr>
      </p:pic>
      <p:pic>
        <p:nvPicPr>
          <p:cNvPr id="3" name="xxSilhouette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7190"/>
            <a:ext cx="9144000" cy="37907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 hasCustomPrompt="1"/>
          </p:nvPr>
        </p:nvSpPr>
        <p:spPr>
          <a:xfrm>
            <a:off x="134938" y="139700"/>
            <a:ext cx="8839200" cy="6557963"/>
          </a:xfrm>
          <a:blipFill>
            <a:blip r:embed="rId2" cstate="print"/>
            <a:stretch>
              <a:fillRect/>
            </a:stretch>
          </a:blipFill>
        </p:spPr>
        <p:txBody>
          <a:bodyPr anchor="ctr"/>
          <a:lstStyle>
            <a:lvl1pPr algn="ctr">
              <a:buNone/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err="1" smtClean="0"/>
              <a:t>Klicka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byta</a:t>
            </a:r>
            <a:r>
              <a:rPr lang="en-US" dirty="0" smtClean="0"/>
              <a:t> </a:t>
            </a:r>
            <a:r>
              <a:rPr lang="en-US" dirty="0" err="1" smtClean="0"/>
              <a:t>bild</a:t>
            </a:r>
            <a:endParaRPr lang="en-US" dirty="0"/>
          </a:p>
        </p:txBody>
      </p:sp>
      <p:sp>
        <p:nvSpPr>
          <p:cNvPr id="3" name="Platshållare för datum 8"/>
          <p:cNvSpPr>
            <a:spLocks noGrp="1"/>
          </p:cNvSpPr>
          <p:nvPr>
            <p:ph type="dt" sz="half" idx="10"/>
          </p:nvPr>
        </p:nvSpPr>
        <p:spPr>
          <a:xfrm>
            <a:off x="563866" y="6649661"/>
            <a:ext cx="900000" cy="180000"/>
          </a:xfrm>
        </p:spPr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4" name="Platshållare för bildnummer 9"/>
          <p:cNvSpPr>
            <a:spLocks noGrp="1"/>
          </p:cNvSpPr>
          <p:nvPr>
            <p:ph type="sldNum" sz="quarter" idx="11"/>
          </p:nvPr>
        </p:nvSpPr>
        <p:spPr>
          <a:xfrm>
            <a:off x="242736" y="6649661"/>
            <a:ext cx="277694" cy="180000"/>
          </a:xfrm>
        </p:spPr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5" name="Platshållare för sidfot 10"/>
          <p:cNvSpPr>
            <a:spLocks noGrp="1"/>
          </p:cNvSpPr>
          <p:nvPr>
            <p:ph type="ftr" sz="quarter" idx="12"/>
          </p:nvPr>
        </p:nvSpPr>
        <p:spPr>
          <a:xfrm>
            <a:off x="1529758" y="6649661"/>
            <a:ext cx="6191250" cy="180000"/>
          </a:xfrm>
        </p:spPr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6" name="Platshållare för bild 6"/>
          <p:cNvSpPr>
            <a:spLocks noGrp="1"/>
          </p:cNvSpPr>
          <p:nvPr>
            <p:ph type="pic" sz="quarter" idx="13" hasCustomPrompt="1"/>
          </p:nvPr>
        </p:nvSpPr>
        <p:spPr>
          <a:xfrm>
            <a:off x="622301" y="1443039"/>
            <a:ext cx="7905750" cy="3886199"/>
          </a:xfrm>
          <a:blipFill>
            <a:blip r:embed="rId2" cstate="print"/>
            <a:stretch>
              <a:fillRect/>
            </a:stretch>
          </a:blip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 err="1" smtClean="0"/>
              <a:t>Klicka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byta</a:t>
            </a:r>
            <a:r>
              <a:rPr lang="en-US" dirty="0" smtClean="0"/>
              <a:t> </a:t>
            </a:r>
            <a:r>
              <a:rPr lang="en-US" dirty="0" err="1" smtClean="0"/>
              <a:t>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1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443037"/>
            <a:ext cx="7905750" cy="3886201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443037"/>
            <a:ext cx="3868738" cy="3886201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659312" y="1443038"/>
            <a:ext cx="3868738" cy="3886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747838"/>
            <a:ext cx="7905750" cy="35814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622300" y="1427163"/>
            <a:ext cx="7905750" cy="320675"/>
          </a:xfrm>
        </p:spPr>
        <p:txBody>
          <a:bodyPr/>
          <a:lstStyle>
            <a:lvl1pPr marL="0" indent="0">
              <a:buNone/>
              <a:defRPr b="0">
                <a:solidFill>
                  <a:srgbClr val="00B0F0"/>
                </a:solidFill>
              </a:defRPr>
            </a:lvl1pPr>
          </a:lstStyle>
          <a:p>
            <a:pPr lvl="0"/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747839"/>
            <a:ext cx="3868738" cy="3581399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622300" y="1427163"/>
            <a:ext cx="3868738" cy="320675"/>
          </a:xfrm>
        </p:spPr>
        <p:txBody>
          <a:bodyPr/>
          <a:lstStyle>
            <a:lvl1pPr marL="0" indent="0">
              <a:buNone/>
              <a:defRPr b="0">
                <a:solidFill>
                  <a:srgbClr val="00B0F0"/>
                </a:solidFill>
              </a:defRPr>
            </a:lvl1pPr>
          </a:lstStyle>
          <a:p>
            <a:pPr lvl="0"/>
            <a:endParaRPr lang="sv-SE" dirty="0"/>
          </a:p>
        </p:txBody>
      </p:sp>
      <p:sp>
        <p:nvSpPr>
          <p:cNvPr id="8" name="Platshållare för innehåll 6"/>
          <p:cNvSpPr>
            <a:spLocks noGrp="1"/>
          </p:cNvSpPr>
          <p:nvPr>
            <p:ph sz="quarter" idx="15"/>
          </p:nvPr>
        </p:nvSpPr>
        <p:spPr>
          <a:xfrm>
            <a:off x="4652963" y="1747839"/>
            <a:ext cx="3868738" cy="357346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8"/>
          <p:cNvSpPr>
            <a:spLocks noGrp="1"/>
          </p:cNvSpPr>
          <p:nvPr>
            <p:ph type="body" sz="quarter" idx="16"/>
          </p:nvPr>
        </p:nvSpPr>
        <p:spPr>
          <a:xfrm>
            <a:off x="4652963" y="1435100"/>
            <a:ext cx="3868738" cy="320675"/>
          </a:xfrm>
        </p:spPr>
        <p:txBody>
          <a:bodyPr/>
          <a:lstStyle>
            <a:lvl1pPr marL="0" indent="0">
              <a:buNone/>
              <a:defRPr b="0">
                <a:solidFill>
                  <a:srgbClr val="00B0F0"/>
                </a:solidFill>
              </a:defRPr>
            </a:lvl1pPr>
          </a:lstStyle>
          <a:p>
            <a:pPr lvl="0"/>
            <a:endParaRPr lang="sv-SE" dirty="0"/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427162"/>
            <a:ext cx="3868738" cy="39020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659312" y="1427162"/>
            <a:ext cx="3868738" cy="1836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6"/>
          </p:nvPr>
        </p:nvSpPr>
        <p:spPr>
          <a:xfrm>
            <a:off x="4659312" y="3473368"/>
            <a:ext cx="3868738" cy="1836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427163"/>
            <a:ext cx="3868738" cy="1836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659312" y="1427163"/>
            <a:ext cx="3868738" cy="1836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innehåll 6"/>
          <p:cNvSpPr>
            <a:spLocks noGrp="1"/>
          </p:cNvSpPr>
          <p:nvPr>
            <p:ph sz="quarter" idx="15"/>
          </p:nvPr>
        </p:nvSpPr>
        <p:spPr>
          <a:xfrm>
            <a:off x="622300" y="3473898"/>
            <a:ext cx="3868738" cy="1836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6"/>
          </p:nvPr>
        </p:nvSpPr>
        <p:spPr>
          <a:xfrm>
            <a:off x="4659312" y="3473898"/>
            <a:ext cx="3868738" cy="1836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242889"/>
            <a:ext cx="3868738" cy="50863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659312" y="242889"/>
            <a:ext cx="3868738" cy="50863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or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22300" y="1443038"/>
            <a:ext cx="3868738" cy="3886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659312" y="242889"/>
            <a:ext cx="3868738" cy="508635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14" name="Rubrik 13"/>
          <p:cNvSpPr>
            <a:spLocks noGrp="1"/>
          </p:cNvSpPr>
          <p:nvPr>
            <p:ph type="title"/>
          </p:nvPr>
        </p:nvSpPr>
        <p:spPr>
          <a:xfrm>
            <a:off x="622300" y="242888"/>
            <a:ext cx="3868738" cy="1006476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tif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anguageTextBox"/>
          <p:cNvSpPr txBox="1"/>
          <p:nvPr userDrawn="1"/>
        </p:nvSpPr>
        <p:spPr>
          <a:xfrm>
            <a:off x="8890000" y="8890000"/>
            <a:ext cx="199093" cy="10772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sv-SE" sz="100">
                <a:solidFill>
                  <a:srgbClr val="5F6062"/>
                </a:solidFill>
              </a:rPr>
              <a:t>Sv</a:t>
            </a:r>
          </a:p>
        </p:txBody>
      </p:sp>
      <p:sp>
        <p:nvSpPr>
          <p:cNvPr id="6" name="xxPortraitLandscape"/>
          <p:cNvSpPr txBox="1"/>
          <p:nvPr userDrawn="1"/>
        </p:nvSpPr>
        <p:spPr>
          <a:xfrm>
            <a:off x="7662926" y="6095492"/>
            <a:ext cx="242374" cy="10772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sv-SE" sz="100">
                <a:solidFill>
                  <a:srgbClr val="5F6062"/>
                </a:solidFill>
              </a:rPr>
              <a:t>Landscape</a:t>
            </a:r>
          </a:p>
        </p:txBody>
      </p:sp>
      <p:sp>
        <p:nvSpPr>
          <p:cNvPr id="5" name="xxLogotype"/>
          <p:cNvSpPr txBox="1"/>
          <p:nvPr userDrawn="1"/>
        </p:nvSpPr>
        <p:spPr>
          <a:xfrm>
            <a:off x="7662926" y="6095492"/>
            <a:ext cx="253596" cy="10772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sv-SE" sz="100">
                <a:solidFill>
                  <a:srgbClr val="5F6062"/>
                </a:solidFill>
              </a:rPr>
              <a:t>LM-Lantbruk</a:t>
            </a:r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300" y="242888"/>
            <a:ext cx="7905750" cy="100647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300" y="1427163"/>
            <a:ext cx="7905750" cy="39020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3866" y="6649661"/>
            <a:ext cx="9000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700">
                <a:solidFill>
                  <a:schemeClr val="tx1"/>
                </a:solidFill>
              </a:defRPr>
            </a:lvl1pPr>
          </a:lstStyle>
          <a:p>
            <a:fld id="{5F2DCB25-17D0-4B15-B97D-2FEEB7556968}" type="datetime1">
              <a:rPr lang="sv-SE" smtClean="0">
                <a:solidFill>
                  <a:srgbClr val="5F6062"/>
                </a:solidFill>
              </a:rPr>
              <a:pPr/>
              <a:t>2014-04-07</a:t>
            </a:fld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9758" y="6649661"/>
            <a:ext cx="619125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sv-SE" smtClean="0">
                <a:solidFill>
                  <a:srgbClr val="5F6062"/>
                </a:solidFill>
              </a:rPr>
              <a:t>Presentationstitel</a:t>
            </a:r>
            <a:endParaRPr lang="sv-SE" dirty="0">
              <a:solidFill>
                <a:srgbClr val="5F6062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42736" y="6649661"/>
            <a:ext cx="277694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A3EAA4E5-CDC3-4B86-9314-5DF428059906}" type="slidenum">
              <a:rPr lang="sv-SE" smtClean="0">
                <a:solidFill>
                  <a:srgbClr val="5F6062"/>
                </a:solidFill>
              </a:rPr>
              <a:pPr/>
              <a:t>‹#›</a:t>
            </a:fld>
            <a:endParaRPr lang="sv-SE" dirty="0">
              <a:solidFill>
                <a:srgbClr val="5F6062"/>
              </a:solidFill>
            </a:endParaRPr>
          </a:p>
        </p:txBody>
      </p:sp>
      <p:pic>
        <p:nvPicPr>
          <p:cNvPr id="4" name="Bildobjekt 3"/>
          <p:cNvPicPr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602" y="5835602"/>
            <a:ext cx="1418400" cy="82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0000"/>
        </a:lnSpc>
        <a:spcBef>
          <a:spcPts val="1400"/>
        </a:spcBef>
        <a:buClr>
          <a:schemeClr val="accent1"/>
        </a:buClr>
        <a:buSzPct val="130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110000"/>
        </a:lnSpc>
        <a:spcBef>
          <a:spcPts val="5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gif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xxSilhouette" descr="Lantbrukare 1.gif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5734050"/>
            <a:ext cx="9144000" cy="1130300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56270649"/>
              </p:ext>
            </p:extLst>
          </p:nvPr>
        </p:nvGraphicFramePr>
        <p:xfrm>
          <a:off x="561975" y="1400175"/>
          <a:ext cx="7978588" cy="442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ubrik 7"/>
          <p:cNvSpPr>
            <a:spLocks noGrp="1"/>
          </p:cNvSpPr>
          <p:nvPr>
            <p:ph type="title"/>
          </p:nvPr>
        </p:nvSpPr>
        <p:spPr>
          <a:xfrm>
            <a:off x="622300" y="242888"/>
            <a:ext cx="7905750" cy="1006475"/>
          </a:xfrm>
        </p:spPr>
        <p:txBody>
          <a:bodyPr/>
          <a:lstStyle/>
          <a:p>
            <a:r>
              <a:rPr lang="sv-SE" dirty="0" smtClean="0"/>
              <a:t>Ny organisation </a:t>
            </a:r>
            <a:r>
              <a:rPr lang="sv-SE" smtClean="0"/>
              <a:t>1 augusti</a:t>
            </a:r>
            <a:endParaRPr lang="sv-S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34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ILUETT" val="Green"/>
  <p:tag name="SILUETTNAME" val="Lantbrukare 1"/>
</p:tagLst>
</file>

<file path=ppt/theme/theme1.xml><?xml version="1.0" encoding="utf-8"?>
<a:theme xmlns:a="http://schemas.openxmlformats.org/drawingml/2006/main" name="LM-Lantmännen">
  <a:themeElements>
    <a:clrScheme name="Lantmännen">
      <a:dk1>
        <a:srgbClr val="5F6062"/>
      </a:dk1>
      <a:lt1>
        <a:srgbClr val="FFFFFF"/>
      </a:lt1>
      <a:dk2>
        <a:srgbClr val="82BC05"/>
      </a:dk2>
      <a:lt2>
        <a:srgbClr val="B3B3B3"/>
      </a:lt2>
      <a:accent1>
        <a:srgbClr val="4C9212"/>
      </a:accent1>
      <a:accent2>
        <a:srgbClr val="006A16"/>
      </a:accent2>
      <a:accent3>
        <a:srgbClr val="009FDA"/>
      </a:accent3>
      <a:accent4>
        <a:srgbClr val="E37222"/>
      </a:accent4>
      <a:accent5>
        <a:srgbClr val="BEA5CA"/>
      </a:accent5>
      <a:accent6>
        <a:srgbClr val="774A39"/>
      </a:accent6>
      <a:hlink>
        <a:srgbClr val="5F6062"/>
      </a:hlink>
      <a:folHlink>
        <a:srgbClr val="5F6062"/>
      </a:folHlink>
    </a:clrScheme>
    <a:fontScheme name="Lantmännen -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43</Words>
  <Application>Microsoft Office PowerPoint</Application>
  <PresentationFormat>Bildspel på skärmen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LM-Lantmännen</vt:lpstr>
      <vt:lpstr>Ny organisation 1 augusti</vt:lpstr>
    </vt:vector>
  </TitlesOfParts>
  <Company>Lantmännen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– ny organisation</dc:title>
  <dc:creator>Matilda Andersson</dc:creator>
  <cp:lastModifiedBy>Ann Kristin Kongstad</cp:lastModifiedBy>
  <cp:revision>88</cp:revision>
  <dcterms:created xsi:type="dcterms:W3CDTF">2014-03-18T11:11:43Z</dcterms:created>
  <dcterms:modified xsi:type="dcterms:W3CDTF">2014-04-07T12:22:59Z</dcterms:modified>
</cp:coreProperties>
</file>